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2.xml" ContentType="application/inkml+xml"/>
  <Override PartName="/ppt/notesSlides/notesSlide11.xml" ContentType="application/vnd.openxmlformats-officedocument.presentationml.notesSlide+xml"/>
  <Override PartName="/ppt/ink/ink33.xml" ContentType="application/inkml+xml"/>
  <Override PartName="/ppt/notesSlides/notesSlide12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13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71" autoAdjust="0"/>
  </p:normalViewPr>
  <p:slideViewPr>
    <p:cSldViewPr snapToGrid="0">
      <p:cViewPr varScale="1">
        <p:scale>
          <a:sx n="53" d="100"/>
          <a:sy n="53" d="100"/>
        </p:scale>
        <p:origin x="16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6:06:4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0 169 24575,'456'-15'0,"-6"-44"0,-360 39 0,-32 6 0,1 3 0,0 2 0,82-1 0,-120 9 0,0-1 0,0-1 0,21-5 0,-16 2 0,36-2 0,298 5 0,-185 5 0,761-2 0,-915 1 0,1 2 0,-1 0 0,23 6 0,-19-3 0,43 4 0,-60-10 0,14 1 0,0 1 0,0 1 0,22 6 0,-13-2 0,-1-1 0,1-2 0,37 2 0,95-7 0,-71-1 0,978 1 0,-1059 2 0,-1-1 0,0 2 0,0-1 0,0 1 0,0 1 0,0-1 0,0 2 0,-1-1 0,1 2 0,11 6 0,32 11-1365,-29-15-5461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5:56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1314 1 24575,'-10'0'0,"-19"31"0,-56 56 0,-50 55 0,-37 39 0,-21 20-2478,2 0 2478,24-27 0,24-29 0,31-33 0,35-36-5713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5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777 0 24575,'-6'16'0,"-11"25"0,-44 36 0,-33 32 0,-35 38 0,-2 4-966,11-8 966,21-18 0,28-46 0,30-46 237,33-45-237,23-30 0,19-18 0,4 0-7462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5:59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24575,'5'0'0,"18"0"0,14 15 0,12 16 0,13 13 0,6 13 0,1 9 0,6-3 0,-6-6 0,-4-9 0,-8-11 0,-9-13 0,-12-10-8191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5:5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0 432 24575,'11'0'0,"12"-5"0,86-48 0,50-20 0,23-8 0,-3 4-955,-23 16 955,-37 13 0,-39 15-7236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0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24575,'0'10'0,"-6"14"0,-1 8 0,1 4 0,0 0 0,2 0 0,2-7-8191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514 399 24575,'-36'25'0,"11"-8"0,5-3 0,0 0 0,-1-2 0,-1 0 0,0-1 0,-1-2 0,0 0 0,0-1 0,-1-2 0,0 0 0,0-2 0,-28 2 0,47-5 0,0-1 0,0 0 0,0 0 0,0 0 0,0-1 0,0 1 0,1-1 0,-1-1 0,0 1 0,0-1 0,1 1 0,-1-1 0,1-1 0,-1 1 0,1-1 0,0 1 0,0-1 0,0 0 0,0-1 0,1 1 0,-1-1 0,1 1 0,0-1 0,0 0 0,0-1 0,1 1 0,0 0 0,-1-1 0,1 1 0,-1-6 0,-4-10 0,0-1 0,2 0 0,1 0 0,0 0 0,1 0 0,2-1 0,0 1 0,3-30 0,-1 36 0,1 0 0,0 0 0,2 0 0,-1 0 0,2 0 0,0 1 0,0-1 0,2 2 0,0-1 0,0 1 0,1 0 0,17-21 0,-21 30 0,0-1 0,1 1 0,-1 0 0,1 0 0,0 1 0,0 0 0,1-1 0,-1 2 0,0-1 0,1 1 0,0-1 0,0 2 0,0-1 0,11-1 0,-13 2 0,0 1 0,-1 0 0,1 1 0,0-1 0,-1 1 0,1-1 0,-1 1 0,1 0 0,-1 1 0,1-1 0,-1 0 0,1 1 0,-1 0 0,0 0 0,0 0 0,0 0 0,0 0 0,0 1 0,-1-1 0,1 1 0,-1 0 0,0 0 0,1 0 0,-1 0 0,2 5 0,-1-1-227,0-1-1,0 1 1,-1-1-1,0 1 1,1 9-1,1 8-6598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0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1 296 24575,'15'-10'0,"26"-14"0,26-18 0,23-7 0,11 0 0,-1 2 0,-18 5 0,-23 9-8191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697 1 24575,'0'10'0,"0"35"0,5 25 0,2 20 0,0 7 0,-7 11 0,-13 3 0,-26-1 0,-16-10 0,-14-11 0,-5-11 0,-17 2 0,3-7 0,6-12 0,17-15-8191</inkml:trace>
  <inkml:trace contextRef="#ctx0" brushRef="#br0" timeOffset="1">1 1242 24575,'0'10'0,"0"19"0,0 15 0,5 5 0,2 4 0,5 4 0,5-9 0,11-11 0,5-18 0,-3-17 0,-1-14 0,-6-15 0,-1-9 0,-5 2-8191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1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24575,'5'0'0,"2"5"0,4 2 0,7 0 0,4-2 0,4-1 0,2-12 0,2-10 0,2-1 0,-6 2-8191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1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0 24575,'-5'16'0,"-7"20"0,-12 24 0,-12 18 0,-5 6 0,5-1 0,8-10 0,3-17 0,7-13 0,6-14-8191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6:07:1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24575,'180'-14'0,"-58"1"0,560 4 0,-427 11 0,479-2-1365,-705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2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24575,'-5'0'0,"-7"0"0,-2 5 0,12 12 0,12 8 0,9 6 0,6-4 0,0 0 0,-1 0 0,2-5 0,2-6 0,0-6 0,-4-4-8191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2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24575,'1'46'0,"1"0"0,2 0 0,3 0 0,1-1 0,2 0 0,25 66 0,-34-106 0,1-1 0,0 1 0,0-1 0,1 0 0,-1 0 0,1 0 0,0 0 0,0 0 0,0 0 0,1-1 0,-1 1 0,1-1 0,0 0 0,0 0 0,0-1 0,0 1 0,0-1 0,1 0 0,-1 0 0,1 0 0,-1 0 0,1-1 0,0 0 0,-1 0 0,1 0 0,0-1 0,0 0 0,7 0 0,6 0 0,0 0 0,-1-2 0,1 0 0,-1-1 0,0-1 0,0 0 0,0-1 0,17-8 0,335-135-1365,-289 117-5461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24575,'-5'0'0,"-2"5"0,1 13 0,1 12 0,1 7 0,2 3 0,-5 4 0,0 0 0,0-3 0,2-2 0,2-4 0,0-7-8191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24575,'20'0'0,"38"0"0,35 0 0,12 0 0,-2 0 0,-13 0 0,-22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3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24575,'10'0'0,"65"0"0,82-5 0,85-2 0,44 0-3520,-2 2 3520,-38-4 0,-57-1 0,-70 2 1100,-61-2-1100,-39-1-5771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4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24575,'0'10'0,"5"9"0,7 11 0,7 1 0,4 0 0,5-5 0,1 3 0,2 2 0,-4 1 0,-3-6 0,-4-6-8191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84 24575,'0'1'0,"0"0"0,-1 1 0,1-1 0,0 0 0,-1 0 0,1 0 0,-1 0 0,0 0 0,1 0 0,-1 0 0,0 0 0,1-1 0,-1 1 0,0 0 0,0 0 0,0-1 0,0 1 0,0 0 0,0-1 0,0 1 0,0-1 0,0 1 0,0-1 0,0 1 0,0-1 0,0 0 0,0 0 0,0 1 0,0-1 0,-1 0 0,1 0 0,0 0 0,-1 0 0,0 0 0,-1 0 0,1 0 0,0 0 0,0 0 0,0 0 0,-1-1 0,1 1 0,0-1 0,0 1 0,0-1 0,0 0 0,0 0 0,0 1 0,0-2 0,0 1 0,-3-2 0,4 1 0,0 1 0,0-1 0,1 1 0,-1-1 0,0 0 0,1 1 0,-1-1 0,1 0 0,-1 0 0,1 1 0,0-1 0,0 0 0,0 0 0,0 1 0,0-1 0,0 0 0,1 0 0,-1 0 0,0 1 0,1-1 0,0 0 0,-1 1 0,1-1 0,0 0 0,0 1 0,0-1 0,0 1 0,0-1 0,0 1 0,0 0 0,0-1 0,3-1 0,0-1 0,0 0 0,0 0 0,1 1 0,-1-1 0,1 1 0,0 0 0,0 1 0,0-1 0,6-2 0,-8 4 0,0 1 0,1-1 0,-1 0 0,0 1 0,1 0 0,-1 0 0,0 0 0,1 0 0,-1 0 0,0 1 0,1-1 0,-1 1 0,0 0 0,0 0 0,0 0 0,1 0 0,2 2 0,-5-2 0,0 0 0,1 0 0,-1 1 0,0-1 0,0 0 0,0 0 0,0 1 0,0-1 0,0 0 0,0 1 0,-1-1 0,1 1 0,0-1 0,-1 1 0,1-1 0,-1 1 0,1 0 0,-1-1 0,0 1 0,0 0 0,0-1 0,0 1 0,0 0 0,0-1 0,0 1 0,-1-1 0,1 1 0,0 0 0,-1-1 0,0 1 0,1-1 0,-1 1 0,0-1 0,0 1 0,-1 1 0,-4 6 0,-1 1 0,-1-1 0,1 0 0,-2-1 0,1 0 0,-1 0 0,0-1 0,-1 0 0,-12 6 0,20-11 18,0-1 0,0 1 0,-1-1 0,1 0 0,0 0 0,0 0 0,-1 0 0,1 0 0,-1 0 0,1-1 0,-1 1 0,1-1 0,-1 0 0,1 0 0,-1 0 0,0 0 0,1 0 0,-3-1 0,3 0-104,-1 0 1,1-1 0,1 1-1,-1 0 1,0-1 0,0 0-1,0 1 1,1-1 0,-1 0-1,1 0 1,-1 0 0,1 0-1,0 0 1,0 0 0,0 0-1,0 0 1,0 0 0,1-1-1,-2-2 1,-9-40-6741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0 421 24575,'11'-5'0,"12"-12"0,19-14 0,23-11 0,15-4 0,10-5 0,10-9 0,4 6 0,-7 7 0,-13 12 0,-17 11 0,-19 15 0,-18 9-8191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5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134 251 24575,'0'-4'0,"1"0"0,-1 0 0,1 1 0,0-1 0,0 0 0,1 1 0,-1-1 0,1 1 0,0-1 0,-1 1 0,2 0 0,-1-1 0,0 1 0,1 0 0,-1 1 0,1-1 0,0 0 0,5-3 0,7-4 0,-1 0 0,30-14 0,-32 18 0,214-107 0,-218 110 0,-3 0 0,0 0 0,1 0 0,0 1 0,-1 0 0,12-2 0,-17 4 0,1 0 0,-1 0 0,1 0 0,-1 0 0,0 0 0,1 0 0,-1 0 0,1 0 0,-1 0 0,0 0 0,1 0 0,-1 0 0,1 0 0,-1 0 0,0 1 0,1-1 0,-1 0 0,0 0 0,1 1 0,-1-1 0,0 0 0,1 0 0,-1 1 0,0-1 0,1 0 0,-1 1 0,0-1 0,0 0 0,0 1 0,1-1 0,-1 0 0,0 1 0,0-1 0,0 1 0,0 1 0,0 1 0,0-1 0,0 0 0,0 1 0,-1-1 0,0 0 0,1 0 0,-1 1 0,0-1 0,-2 4 0,-27 53 0,-3-2 0,-59 79 0,39-60 0,-217 330-1365,210-319-5461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6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24575,'5'0'0,"7"0"0,12 0 0,11 0 0,6 0 0,1 0 0,-2 0 0,-8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6:09:1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0 135 24575,'124'-5'0,"128"-23"0,-103 10 0,23-1 0,622-46 0,-616 66 0,306 42 0,-330-23 0,51 7 0,-167-22 0,51 0 0,-19-1 0,-56-2 0,0 1 0,0 0 0,-1 1 0,1 1 0,15 7 0,-10-4 0,30 8 0,7-1 0,-30-7 0,1-1 0,-1-2 0,41 4 0,-54-9 41,4 1-322,0 0 0,1 0-1,-1 2 1,18 5 0,-13-1-6545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6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544 0 24575,'0'16'0,"0"20"0,0 29 0,0 20 0,0 6 0,0 2 0,0 2 0,0-6 0,0-13 0,0-14 0,0-12 0,0-10 0,-10-7 0,-14 2 0,-8-5 0,2-8-8191</inkml:trace>
  <inkml:trace contextRef="#ctx0" brushRef="#br0" timeOffset="1">1 938 24575,'0'5'0,"0"12"0,0 9 0,5 4 0,6 3 0,8 5 0,5-3 0,3-7 0,18-10 0,12-17 0,6-19 0,3-17 0,-5-13 0,-7-8 0,-14-5 0,-12 2 0,-12 7 0,-8 12-8191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06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24575,'-6'3'0,"0"0"0,0 1 0,1-1 0,0 1 0,0 0 0,0 1 0,0-1 0,-5 7 0,10-10 0,0-1 0,0 0 0,-1 1 0,1-1 0,0 1 0,0-1 0,0 1 0,0-1 0,0 0 0,0 1 0,0-1 0,0 1 0,0-1 0,0 1 0,0-1 0,0 1 0,0-1 0,0 0 0,1 1 0,-1-1 0,0 1 0,0-1 0,0 0 0,1 1 0,-1-1 0,0 0 0,0 1 0,1-1 0,-1 0 0,0 1 0,1-1 0,-1 0 0,0 1 0,1-1 0,-1 0 0,1 0 0,-1 0 0,0 1 0,1-1 0,-1 0 0,1 0 0,-1 0 0,0 0 0,1 0 0,-1 0 0,1 0 0,-1 0 0,1 0 0,0 0 0,24 3 0,-10-4 0,1-1 0,-1-1 0,0 0 0,0-2 0,23-8 0,-17 5 0,0 1 0,27-4 0,-42 9 0,0 2 0,0-1 0,1 1 0,-1 0 0,0 0 0,1 1 0,-1 0 0,0 0 0,0 0 0,1 1 0,-1 0 0,6 3 0,-8-3 0,0 1 0,0-1 0,0 1 0,-1 0 0,1 0 0,-1 0 0,0 0 0,0 1 0,0-1 0,0 1 0,0 0 0,-1 0 0,0 0 0,0 0 0,0 0 0,0 0 0,-1 1 0,1-1 0,-1 0 0,0 1 0,0-1 0,-1 1 0,0 0 0,1-1 0,-1 1 0,-2 6 0,1 4 0,-1 0 0,-1 0 0,-1-1 0,0 1 0,0-1 0,-13 25 0,4-15-273,-2-2 0,0 0 0,-1 0 0,-35 35 0,13-18-6553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30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1954 1990 24575,'37'-42'0,"-12"12"0,37-42-21,315-356-721,34 29-403,-225 250 160,286-175-1,240-59 941,-388 245-580,-265 115 611,-47 21 38,-32 14 125,-99 47 488,-95 46-478,-118 48-393,-95 32-703,-62 20-71,-245 91-2524,-569 238 1253,936-369 1724,86-27-109,87-35 827,81-37 1156,76-40-411,36-25-361,5-2 177,19-11 1344,70-40-1343,230-124-224,145-52 2116,248-110-4312,3-3-156,-506 239 437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16:26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2379 130 24575,'-609'712'-2646,"496"-585"2457,-270 299 628,-70 81 265,414-458-647,29-35 357,-1 0 1,-25 24 0,28-33-178,5-9-165,12-21-14,11-17-43,49-75 0,42-37-21,-100 140 6,108-136-351,7 5-1,6 6 0,159-129 1,485-306-1056,-343 310 1407,-406 252 0,-27 12 0,0 0 0,0 0 0,0 0 0,0 0 0,0 0 0,0 0 0,0 1 0,0-1 0,0 0 0,0 0 0,0 0 0,0 0 0,0 0 0,0 0 0,0 0 0,0 1 0,0-1 0,0 0 0,0 0 0,0 0 0,0 0 0,0 0 0,0 0 0,0 0 0,0 0 0,0 0 0,0 1 0,0-1 0,0 0 0,0 0 0,1 0 0,-1 0 0,0 0 0,0 0 0,0 0 0,0 0 0,0 0 0,0 0 0,0 0 0,0 0 0,1 0 0,-1 0 0,0 0 0,0 0 0,0 0 0,0 0 0,0 0 0,0 0 0,0 0 0,0 0 0,1 0 0,-1 0 0,0 0 0,0 0 0,0 0 0,0 0 0,0 0 0,0 0 0,0 0 0,1 0 0,-35 31 0,-307 215-9,235-173-148,-396 269-194,-359 252-502,35 44 388,807-622 465,-18 15 0,1 0 0,-33 40 0,59-54 0,10-17 0,0 0 0,0 0 0,0 1 0,0-1 0,0 0 0,0 0 0,0 0 0,0 0 0,0 1 0,0-1 0,0 0 0,0 0 0,0 0 0,0 1 0,0-1 0,0 0 0,0 0 0,0 0 0,0 0 0,0 1 0,1-1 0,-1 0 0,0 0 0,0 0 0,0 0 0,0 0 0,0 1 0,0-1 0,1 0 0,-1 0 0,0 0 0,0 0 0,0 0 0,0 0 0,1 0 0,-1 0 0,0 0 0,0 0 0,0 0 0,1 1 0,-1-1 0,0 0 0,0 0 0,0 0 0,0 0 0,1-1 0,-1 1 0,0 0 0,0 0 0,0 0 0,1 0 0,-1 0 0,9-3 0,1 0 0,-1 0 0,0-1 0,0-1 0,10-6 0,115-75 0,81-69-129,76-58-388,711-553-348,-896 681 853,876-682-1033,-832 656 70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3:12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0 304 24575,'23'-2'0,"0"0"0,0-1 0,35-11 0,-17 5 0,301-75 0,-283 69 0,8-4 0,-40 10 0,0 2 0,0 0 0,0 2 0,1 1 0,28 0 0,-3 2 0,1-3 0,87-18 0,-59 8 0,58 0 0,-103 14 0,0-3 0,0 0 0,0-3 0,53-16 0,-76 18-273,1 1 0,0 0 0,0 2 0,25-3 0,-16 4-6553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3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24575,'716'30'0,"63"1"0,-699-33 0,119 15 0,81 9 0,-136-13 0,227 4 0,-134-7 0,-108 8 0,15 1 0,96-13 0,212 8 0,-399-7 93,14 0-822,115 20 0,-150-15-6097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3:1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0 245 24575,'0'-1'0,"1"-1"0,-1 1 0,1 0 0,-1 0 0,1 0 0,-1 0 0,1 0 0,0 0 0,-1 0 0,1 0 0,0 1 0,0-1 0,0 0 0,-1 0 0,1 1 0,0-1 0,0 0 0,0 1 0,0-1 0,0 1 0,0-1 0,1 1 0,-1-1 0,1 1 0,37-10 0,-30 8 0,67-11 0,113-6 0,-61 9 0,248-11 0,-1 23 0,-138 0 0,-214-3 0,1-2 0,-1 0 0,0-2 0,0 0 0,26-10 0,4 0 0,30-1 0,-18 5 0,-28 4 0,0 3 0,67 0 0,-9 0 0,62-20 0,-41 14 0,206-12 0,714 18 0,-563 6 0,-324-3 0,179 3 0,-17 32 0,-153-13 0,-55-8 0,-20-2 0,97 2 0,4586-15 0,-4374 18 0,22 0 0,1720-18 0,-1192 3 0,-660 14 0,-23-1 0,790-12 0,-502-4 0,-319 18 0,7 0 0,-25-17-1365,-180 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12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611 2 24575,'-98'-1'0,"-109"3"0,183 3 0,0 0 0,1 1 0,-1 2 0,1 0 0,-25 14 0,28-13 0,12-6 0,1 0 0,0 1 0,0 0 0,1 0 0,-1 1 0,1 0 0,0 0 0,0 1 0,0-1 0,1 1 0,0 0 0,0 1 0,1-1 0,-5 9 0,4-4 0,1-1 0,0 1 0,1 1 0,0-1 0,1 0 0,0 1 0,1-1 0,0 1 0,1 11 0,-1 9 0,2 0 0,2 0 0,1 0 0,1 0 0,16 53 0,3 2 0,-16-54 0,12 32 0,-16-55 0,0 1 0,1-1 0,0 0 0,1-1 0,0 1 0,1-1 0,8 9 0,21 17-1365,-19-23-5461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14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24575,'17'1'0,"0"0"0,0 1 0,0 2 0,-1-1 0,1 2 0,-1 0 0,0 1 0,28 15 0,-11-3 0,-1 2 0,56 46 0,-62-45 0,-1 1 0,-1 2 0,-1 0 0,-2 1 0,0 1 0,-2 1 0,21 38 0,-36-56 0,-1 0 0,0 1 0,0-1 0,-1 1 0,0-1 0,0 1 0,-1 10 0,-2 72 0,0-50 0,1 70 0,-3 61 0,3-165 0,-1-1 0,0 1 0,0-1 0,0 0 0,-1 1 0,0-1 0,-1 0 0,0 0 0,0 0 0,0-1 0,-1 1 0,0-1 0,0 0 0,0 0 0,-1 0 0,0 0 0,0-1 0,0 0 0,-1 0 0,0 0 0,0-1 0,0 0 0,-1 0 0,1 0 0,-1-1 0,0 0 0,0 0 0,0-1 0,0 0 0,-13 2 0,9-2-151,-1 0-1,1-1 0,-1-1 0,1 0 1,-1 0-1,1-1 0,-1 0 1,-15-5-1,7-1-6674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20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24575,'5'0'0,"22"25"0,33 66 0,10 42 0,0 20 0,-8 4 0,-9-10 0,-9-18 0,-6-32 0,-10-28 0,-9-24-8191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6:09:16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1 218 24575,'58'-1'0,"140"6"0,-161-2 0,-1 1 0,0 3 0,52 15 0,-54-11 0,376 114 0,-368-116 0,0-1 0,1-2 0,46 0 0,131-7 0,-78-3 0,-77 3 0,-22 0 0,-1 1 0,1 2 0,66 12 0,-68-6 0,-1-2 0,2-1 0,-1-3 0,0-1 0,1-2 0,49-8 0,-36 0 0,-1-2 0,-1-2 0,0-3 0,58-26 0,-42 12 0,127-34 0,-161 55 0,5-2 0,1 2 0,52-4 0,-81 12 0,-1 0 0,0-1 0,0 0 0,0-1 0,0 0 0,0-1 0,-1 0 0,1 0 0,-1-1 0,17-11 0,26-15 0,12-9 0,62-46-1365,-107 72-5461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21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 24575,'97'80'0,"-49"-42"0,-37-29 0,-1 0 0,-1 1 0,0 0 0,-1 1 0,0 0 0,0 1 0,-1-1 0,0 1 0,-1 1 0,-1-1 0,0 1 0,-1 0 0,0 0 0,3 19 0,-3-2 0,-1 0 0,-1 1 0,-1-1 0,-2 1 0,-6 39 0,-1-25 0,-1 0 0,-3-1 0,-1 0 0,-2-1 0,-31 62 0,19-55 0,-1-1 0,-3-2 0,-1-1 0,-42 45 0,48-63 0,-2 0 0,-1-2 0,-2 0 0,-54 34 0,67-50 0,15-8 0,9-4 0,5-3 0,41-16 0,2 3 0,0 2 0,1 2 0,0 3 0,64-5 0,290 0 0,-217 14 0,130-9-1365,-202 7-5461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2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24575,'74'-25'0,"51"-14"0,-25 12 0,153-19 0,-236 45 0,0 0 0,1 2 0,-1 0 0,0 0 0,0 2 0,0 0 0,-1 1 0,1 1 0,-1 1 0,21 9 0,-23-8 0,0 0 0,0 1 0,-1 1 0,0 0 0,-1 1 0,0 0 0,-1 1 0,0 0 0,0 1 0,-1 0 0,12 19 0,-19-26 0,-1 0 0,0 0 0,0 0 0,0 1 0,-1-1 0,0 0 0,0 1 0,0-1 0,0 1 0,-1-1 0,0 1 0,0-1 0,-1 1 0,1-1 0,-1 1 0,0-1 0,-1 1 0,1-1 0,-1 0 0,0 0 0,-1 0 0,1 0 0,-1 0 0,-3 4 0,-5 7 0,0-1 0,-1-1 0,0 0 0,-1-1 0,-29 23 0,28-26 0,0 0 0,0-1 0,-1 0 0,0-2 0,-1 1 0,0-2 0,0 0 0,-17 3 0,3-3 0,0-1 0,0-2 0,-50 0 0,60-4 0,14 0 0,0 1 0,0-1 0,0 1 0,0 1 0,0-1 0,0 1 0,0 0 0,0 0 0,-9 4 0,15-5 0,-1 1 0,0 0 0,1-1 0,-1 1 0,0 0 0,1 0 0,-1-1 0,1 1 0,-1 0 0,1 0 0,-1 0 0,1 0 0,0 0 0,-1 0 0,1-1 0,0 1 0,0 0 0,0 0 0,0 0 0,0 0 0,0 0 0,0 0 0,0 0 0,0 0 0,0 0 0,0 0 0,1 0 0,-1 0 0,0 0 0,1-1 0,0 3 0,3 8 0,1-1 0,0 0 0,1 0 0,0 0 0,7 9 0,45 51 0,-33-42 0,332 395 0,-318-374 0,-29-28 342,-10-21-380,0 0 1,0 1 0,0-1 0,0 0 0,0 1 0,0-1 0,0 0 0,0 1 0,0-1 0,-1 0-1,1 0 1,0 1 0,0-1 0,0 0 0,-1 0 0,1 1 0,0-1 0,0 0 0,0 0 0,-1 1-1,1-1 1,0 0 0,-1 0 0,1 0 0,0 0 0,0 1 0,-1-1 0,1 0 0,0 0 0,-1 0-1,1 0 1,0 0 0,-1 0 0,1 0 0,0 0 0,-1 0 0,1 0 0,0 0 0,-1 0 0,1 0-1,0 0 1,-1 0 0,1 0 0,0-1 0,-1 1 0,-20-5-6789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2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24575,'0'24'0,"-2"0"0,-1-1 0,-1 0 0,-1 0 0,-9 28 0,0-11 0,-2-1 0,-22 38 0,36-75 0,1 1 0,-1-1 0,1 1 0,0 0 0,0-1 0,1 1 0,-1 0 0,0 0 0,1-1 0,-1 5 0,2-6 0,-1 0 0,0 1 0,1-1 0,-1 0 0,1 0 0,-1 0 0,1 0 0,-1 1 0,1-1 0,0 0 0,0 0 0,0 0 0,-1 0 0,1 0 0,0 0 0,0-1 0,0 1 0,0 0 0,1 0 0,-1-1 0,0 1 0,0-1 0,0 1 0,0-1 0,1 1 0,-1-1 0,0 0 0,2 1 0,17 4 0,1-1 0,-1-1 0,1-1 0,24-1 0,92-7 0,-128 6 0,643-92-243,-509 68-879,-37 6-5704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27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24575,'0'5'0,"0"38"0,0 63 0,0 18 0,0 4 0,0 1 0,0-12 0,0-15 0,0-20 0,0-23-8191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3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0 24575,'2'1'0,"-1"-1"0,0 1 0,0-1 0,0 1 0,1-1 0,-1 1 0,0 0 0,0-1 0,0 1 0,0 0 0,0 0 0,-1 0 0,1 0 0,0 0 0,0 0 0,0 0 0,-1 0 0,1 1 0,14 26 0,-12-23 0,64 152 0,-41-94 0,-16-34 0,0 1 0,-2 0 0,-1 0 0,5 55 0,-4 125 0,-8-161 0,-1 821 0,-1-333 0,-27-48 0,0-83 0,2-51 0,-10-132 0,-42 309 0,73-470 0,-70 516 0,-70 109-687,36-79 687,101-458-1251,9-117-5002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41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4269 24575,'3171'0'-3108,"-3155"0"3108,113-1 98,215 27 0,-278-9 1261,-49-12-841,1-1 0,32 5-1,305-7-517,-350-2 0,2-1 0,1 1 0,-1-1 0,0 0 0,13-4 0,-19 5 0,1-1 0,-1 1 0,0-1 0,1 0 0,-1 1 0,0-1 0,0 0 0,1 0 0,-1 0 0,0 0 0,0 0 0,0 0 0,0 0 0,0 0 0,0 0 0,-1 0 0,1-1 0,0 1 0,0 0 0,-1-1 0,1 1 0,-1 0 0,1-1 0,-1 1 0,0-1 0,1 1 0,-1 0 0,0-1 0,0 1 0,0-2 0,-1-4 0,0 0 0,-1 0 0,1 0 0,-1 0 0,-1 0 0,1 1 0,-1-1 0,-4-7 0,-37-52 0,10 17 0,14 13 0,1 0 0,3-1 0,1 0 0,-17-63 0,-20-169 0,14-276-498,51-10-1,23 64 499,-2 40 0,-27 333 0,34-465 0,37 5 0,-20 342-1199,-48 204-4796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44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24575,'2'0'0,"0"1"0,0 0 0,0 0 0,0 0 0,0 0 0,0 0 0,0 0 0,-1 1 0,1-1 0,0 1 0,-1-1 0,1 1 0,-1-1 0,3 4 0,4 4 0,297 294 0,-251-246 0,2-3 0,3-2 0,1-3 0,134 81 0,295 124 0,-137-79 0,-268-129 0,277 164 0,-316-182 0,62 27 0,-10-5 0,88 61 0,-139-80 0,78 70 0,5 8 0,-43-39 0,-22-20 0,78 47 0,-106-74 0,4 2 0,-21-15 0,-1 1 0,-1 1 0,0 1 0,15 15 0,-14-11 0,0-1 0,1 0 0,0-2 0,1 0 0,24 11 0,-37-20 0,1 1 0,-1 0 0,0 0 0,-1 0 0,1 0 0,-1 1 0,-1 0 0,1 1 0,-1-1 0,7 14 0,4 5 0,35 53 0,200 330 0,-222-359 0,-49-88-1365,6 17-5461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45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1 791 24575,'0'3'0,"1"1"0,-1-1 0,1 0 0,-1 1 0,1-1 0,1 0 0,-1 0 0,0 1 0,1-1 0,-1 0 0,1 0 0,0 0 0,0-1 0,0 1 0,0 0 0,1-1 0,-1 0 0,1 1 0,0-1 0,-1 0 0,1 0 0,0 0 0,0-1 0,0 1 0,6 1 0,1 1 0,-1-1 0,1 0 0,-1-1 0,1 0 0,0 0 0,0-1 0,18-1 0,-15-1 0,0 0 0,0-1 0,0-1 0,-1 0 0,1-1 0,-1-1 0,15-7 0,5-4 0,42-30 0,-71 43 0,1 1 0,0-1 0,-1 0 0,1 0 0,-1 0 0,0 0 0,0 0 0,0-1 0,0 1 0,-1-1 0,0 0 0,1 0 0,-1 0 0,-1 0 0,3-7 0,-3 6 0,-1 0 0,1 0 0,-1 0 0,0 0 0,-1 0 0,1 0 0,-1-1 0,0 1 0,0 0 0,-1 0 0,1 1 0,-1-1 0,-3-6 0,-46-96 0,-47-112 0,78 166 0,1 0 0,-13-70 0,23 56-1365,8 41-5461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46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24575,'1'0'0,"-1"0"0,1 1 0,0-1 0,-1 0 0,1 0 0,-1 1 0,1-1 0,0 0 0,-1 1 0,1-1 0,-1 1 0,1-1 0,-1 0 0,1 1 0,-1-1 0,1 1 0,-1 0 0,1-1 0,-1 1 0,0-1 0,1 1 0,-1 0 0,0-1 0,0 1 0,1 0 0,-1 0 0,5 22 0,-4-21 0,6 65 0,-1 124 0,-7-117 0,2-21 0,-6 243 0,1-240 0,-2-1 0,-4 1 0,-20 70 0,-34 56 0,37-110 0,2 0 0,-26 135 0,24 141 0,29 2 0,0-202 0,-2-133 0,0 7 0,1-1 0,1 0 0,5 28 0,-6-44 0,0 0 0,1 0 0,0 0 0,0 0 0,0 0 0,0 0 0,1-1 0,0 1 0,0-1 0,0 0 0,0 1 0,1-2 0,-1 1 0,1 0 0,0-1 0,0 1 0,1-1 0,7 4 0,-12-7 0,1 1 0,0-1 0,0 0 0,0 1 0,0-1 0,0 0 0,-1 0 0,1 0 0,0 1 0,0-1 0,0 0 0,0 0 0,0-1 0,0 1 0,0 0 0,0 0 0,0 0 0,-1 0 0,1-1 0,0 1 0,0 0 0,0-1 0,0 1 0,-1-1 0,1 1 0,0-1 0,0 1 0,-1-1 0,1 0 0,0 1 0,-1-1 0,1 0 0,-1 0 0,1 1 0,-1-1 0,1 0 0,-1 0 0,0 0 0,1 1 0,-1-1 0,1-2 0,1-4 0,0-1 0,0 1 0,2-16 0,-3 18 0,5-58-1365,-2 0-5461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39:4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24575,'11'1'0,"0"0"0,-1 0 0,0 1 0,1 1 0,-1 0 0,17 7 0,-1-1 0,85 29 0,1-6 0,2-4 0,162 17 0,-125-34 0,188-11 0,-243-11 0,1-3 0,125-36 0,-140 30 0,61-16 0,106-24 0,-191 50 0,0 2 0,82-1 0,97-5 0,10-1 0,-237 16 0,0 0 0,0 0 0,0 1 0,0 0 0,-1 1 0,13 4 0,53 30 0,-24-12 0,25 14 0,-51-25 0,0-1 0,1-1 0,34 10 0,-30-13 0,-1 2 0,0 0 0,0 2 0,49 30 0,-54-28-1365,-2-4-5461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6:09:1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24575,'881'0'0,"-787"2"0,0 4 0,136 26 0,-162-20 0,104 3 0,67-13 0,-205-2 0,15 2 0,85 16 0,-97-13 0,46 10 0,-22-4 0,105 5 0,236-17 0,-378-1 0,-1-1 0,1 0 0,35-11 0,-20 4 0,-14 3-1365,-5-2-5461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40:34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24575,'0'1'0,"0"0"0,1 0 0,-1 0 0,0 0 0,1 0 0,-1 0 0,1 0 0,-1 0 0,1 0 0,0 0 0,-1 0 0,1 0 0,0-1 0,0 1 0,-1 0 0,1-1 0,0 1 0,0 0 0,0-1 0,0 1 0,0-1 0,0 1 0,0-1 0,0 1 0,0-1 0,2 1 0,32 5 0,-32-5 0,25 3 0,-1 1 0,1 1 0,-1 1 0,-1 2 0,1 1 0,24 13 0,188 75 0,-219-92 0,1 0 0,0-1 0,0-1 0,40 2 0,87-7 0,-77-2 0,-36 1 0,53-10 0,19-3 0,431 10 0,-320 7 0,-97 0 0,144-4 0,-159-12 0,-65 7 0,47-1 0,-67 6 0,0-1 0,30-7 0,-29 5 0,1 1 0,27-2 0,151 3 0,33-2 0,906-90-702,-790 63 702,361 14 0,30 21 540,-406-4-378,-320 1-162,-1 1 0,0 1 0,0 1 0,0 0 0,-1 0 0,1 1 0,17 8 0,8 7 0,39 25 0,14 7 0,-58-34 0,62 19 0,-76-30 0,0-2 0,0 0 0,0-1 0,41 0 0,15-5 0,114-18 0,-120 12-241,126 3-1,-157 5-640,14 0-5944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5:57.5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24575,'2999'0'0,"-2968"2"0,1 2 0,-1 1 0,0 1 0,39 14 0,3 0 0,-60-17 0,24 6 0,1 0 0,0-3 0,48 2 0,508-8 0,-257-1 0,727 1-1365,-1038 0-5461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0.0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20 24575,'5'0'0,"7"0"0,6 0 0,6 0 0,4 0 0,-4-5 0,1-2 0,0 0 0,-4 7 0,-5 3-8191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1.7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1 169 24575,'46'-60'0,"-33"47"0,1 2 0,0-1 0,0 2 0,1 0 0,0 0 0,1 2 0,0 0 0,1 0 0,32-9 0,-44 17 0,0-1 0,-1 1 0,1 0 0,0 0 0,0 0 0,0 1 0,0-1 0,0 1 0,0 0 0,0 1 0,-1-1 0,1 1 0,-1 0 0,1 0 0,-1 1 0,0-1 0,1 1 0,-1 0 0,-1 0 0,1 0 0,0 1 0,4 4 0,1 3 0,0 0 0,0 0 0,-1 1 0,0 0 0,-1 0 0,9 22 0,-12-24 0,0 2 0,-1-1 0,0 0 0,0 1 0,-1-1 0,-1 1 0,0 0 0,-1-1 0,0 1 0,-1 0 0,0 0 0,0-1 0,-2 1 0,1-1 0,-1 1 0,-1-1 0,0 0 0,-1-1 0,0 1 0,-1-1 0,0 1 0,0-2 0,-1 1 0,-13 14 0,12-16 0,-55 54 0,57-57 0,0-1 0,0 1 0,0-1 0,0-1 0,0 1 0,-1-1 0,0 0 0,0 0 0,-10 2 0,12-4 0,1-1 0,0 0 0,-1-1 0,1 1 0,-1-1 0,1 0 0,0 0 0,0 0 0,-1 0 0,1-1 0,0 1 0,0-1 0,1 0 0,-1-1 0,0 1 0,1-1 0,-1 1 0,1-1 0,0 0 0,0 0 0,0-1 0,0 1 0,0-1 0,1 1 0,-5-9 0,7 12 0,0 0 0,0-1 0,-1 1 0,1 0 0,0-1 0,0 1 0,0-1 0,0 1 0,-1 0 0,1-1 0,0 1 0,0-1 0,0 1 0,0 0 0,0-1 0,0 1 0,0-1 0,0 1 0,0-1 0,0 1 0,0 0 0,0-1 0,1 1 0,-1-1 0,0 1 0,0 0 0,0-1 0,0 1 0,1-1 0,-1 1 0,0 0 0,0-1 0,1 1 0,-1 0 0,0-1 0,1 1 0,-1 0 0,0 0 0,1-1 0,-1 1 0,1 0 0,-1 0 0,0 0 0,1 0 0,-1-1 0,1 1 0,-1 0 0,0 0 0,1 0 0,-1 0 0,1 0 0,-1 0 0,1 0 0,-1 0 0,0 0 0,1 0 0,0 0 0,25 9 0,-6 4 0,-1 1 0,-1 0 0,0 2 0,-1 0 0,30 36 0,-44-49 0,-1-1 0,0 1 0,0 1 0,0-1 0,0 0 0,-1 0 0,1 1 0,-1-1 0,0 1 0,0-1 0,0 1 0,0-1 0,-1 1 0,1 0 0,-1 4 0,-1-2 0,1-1 0,-1 1 0,0-1 0,-1 0 0,1 1 0,-1-1 0,0 0 0,-1 0 0,-3 6 0,-3 2 0,0 0 0,-1-1 0,0-1 0,-1 0 0,0 0 0,-18 13 0,11-12-341,0 0 0,-1-1-1,-28 13 1,5-8-6485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2.9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158 663 24575,'-1'-9'0,"-1"1"0,1-1 0,-2 0 0,1 0 0,-1 1 0,0 0 0,-1-1 0,0 1 0,-1 1 0,1-1 0,-7-7 0,-18-35 0,20 30 0,2-1 0,0 1 0,1-1 0,1 0 0,1 0 0,-3-36 0,7 42 0,0-1 0,1 1 0,0 0 0,1 0 0,1 0 0,0 0 0,1 1 0,1-1 0,0 1 0,9-17 0,-5 13 0,1 1 0,1 0 0,1 1 0,14-16 0,-21 27 0,0 0 0,0 0 0,0 1 0,1 0 0,-1 0 0,1 1 0,7-4 0,-10 6 0,1-1 0,-1 1 0,1 0 0,0 0 0,0 1 0,-1-1 0,1 1 0,0-1 0,0 1 0,0 1 0,0-1 0,-1 0 0,7 2 0,0 2 0,1 0 0,-1 0 0,-1 1 0,1 0 0,-1 1 0,1 0 0,-2 1 0,1-1 0,-1 2 0,0-1 0,0 1 0,-1 0 0,0 1 0,-1 0 0,7 11 0,2 7 0,-1 0 0,-1 0 0,-1 1 0,10 38 0,-10-26 0,-2 1 0,-2 1 0,-1 0 0,-2-1 0,-2 44 0,-3-63 0,-1-1 0,-1 0 0,-1 0 0,-1 0 0,-1 0 0,-1-1 0,-1 0 0,0 0 0,-2 0 0,0-1 0,-22 33 0,12-27 0,-2-2 0,0 0 0,-1-1 0,-1-1 0,-2-1 0,0-1 0,-51 29 0,70-44-57,-1-1 0,1 1 1,-1-1-1,0-1 0,0 1 0,0-1 0,0 0 0,0-1 0,0 0 0,0 0 0,-1 0 1,1-1-1,0 0 0,-1-1 0,1 1 0,0-1 0,0-1 0,-1 1 0,1-1 1,0-1-1,1 1 0,-1-1 0,-11-7 0,-5-4-6769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3.2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24575,'5'0'0,"23"0"0,21 0 0,28 0 0,17 0 0,8 0 0,7 0 0,-5 5 0,-10 2 0,-21 0-8191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3.6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24575,'0'16'0,"5"35"0,1 41 0,1 24 0,-2 14 0,-2-1 0,-1-6 0,0-13 0,-2-22 0,0-19 0,0-32 0,0-49 0,-1-21-8191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4.1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24575,'3'43'0,"1"1"0,2-1 0,17 58 0,-9-39 0,55 201 0,-66-250 0,2-1 0,0 0 0,0-1 0,9 15 0,-13-24 0,1 0 0,-1 0 0,0 0 0,0-1 0,1 1 0,-1 0 0,1-1 0,-1 1 0,1-1 0,0 1 0,-1-1 0,1 0 0,0 0 0,0 0 0,0 0 0,0 0 0,0 0 0,0-1 0,0 1 0,1-1 0,-1 1 0,0-1 0,0 0 0,0 0 0,0 0 0,1 0 0,-1 0 0,0 0 0,0-1 0,0 1 0,0-1 0,4 0 0,0-3 0,0 1 0,0 0 0,-1-1 0,1 0 0,-1-1 0,0 1 0,0-1 0,8-10 0,32-51 0,-17 24 0,-8 13-1365,-5 6-5461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4.5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0 124 24575,'0'-5'0,"0"-7"0,5-7 0,13-4 0,7-10 0,0 1-8191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4.8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1 122 24575,'0'15'0,"5"31"0,1 24 0,0 14 0,-1 9 0,-1 4 0,-2 6 0,0 1 0,-2-8 0,5-8 0,2-15 0,5-20 0,5-35 0,-1-19-8191</inkml:trace>
  <inkml:trace contextRef="#ctx0" brushRef="#br0" timeOffset="0.88">393 0 24575,'0'5'0,"5"23"0,2 26 0,5 20 0,0 13 0,-2 2 0,-3 1 0,-2-5 0,-2-5 0,-2-13 0,0-11 0,-2-11 0,1-8 0,-1-10-8191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6:09:51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24575,'2368'0'0,"-2331"2"0,-1 0 0,0 3 0,53 12 0,100 40 0,8 2 0,101-10 0,-152-39 0,-89-8 0,64 10 0,-90-6 0,0 0 0,34 13 0,-46-13 0,0 0 0,0-2 0,1-1 0,32 2 0,82-5 0,-73-1 0,19 4 0,0 4 0,129 29 0,-22-3 0,-160-29 0,140 20 0,223 4 0,-272-27 0,188-5 0,-178-8 0,133-30 0,-125 17 0,85-15 0,327-42 0,-287 59 0,264-59 0,-466 70 0,1 4 0,0 2 0,86 2 0,495 7 0,-372-4 0,-233 2 0,0 3 0,-1 0 0,0 3 0,0 0 0,36 14 0,-42-13 0,1-2 0,0 0 0,52 1 0,95-7 0,-79-3 0,-31 3 0,89 0 0,200-27 0,256-72 0,-484 80 171,165-4 0,132 22-1878,-392 1-5119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5.2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93 24575,'10'0'0,"14"0"0,8 0 0,3-6 0,7-1 0,1 1 0,-2 0 0,-8-3 0,-4 0 0,-2 1 0,-6-3 0,-6-5 0,-6 1-8191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5.5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24575,'0'15'0,"0"21"0,0 20 0,0 15 0,0 6 0,0 1 0,0-4 0,0-8 0,0-16-8191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6.0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62 24575,'5'14'0,"0"2"0,0-1 0,-2 1 0,0-1 0,0 1 0,-2 0 0,0 27 0,0-14 0,0-16 0,2 181 0,-3-188 0,0 0 0,-1-1 0,0 1 0,0 0 0,0 0 0,-1-1 0,0 1 0,0-1 0,0 0 0,0 1 0,-1-1 0,-4 6 0,8-18 0,11-29 0,130-346 0,-139 376-80,0-1 0,0 1-1,0 0 1,0 0 0,1 0-1,0 0 1,0 0 0,1 1-1,0 0 1,0 0 0,0 0 0,0 1-1,1-1 1,-1 1 0,1 1-1,9-5 1,7 0-6746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24575,'0'5'0,"0"7"0,0 7 0,5 5 0,7-2 0,6 1 0,6-4 0,-2 0 0,6 8 0,3 3 0,7 8 0,2 2 0,0 0 0,-8-2 0,-3-8 0,-8-3 0,-6-2 0,-7-4-8191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6.9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0 159 24575,'0'-5'0,"11"-2"0,18-5 0,15 0 0,5 2 0,-1-2 0,-3-5 0,-4 1 0,-10-3 0,-4 3 0,-7-1 0,-6 2-8191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7.2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62 0 24575,'-5'16'0,"-7"25"0,-1 47 0,1 29 0,3 15 0,3 11 0,3-3 0,6-21 0,4-25 0,-11-34 0,-4-27-8191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4:56:08.2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1 233 24575,'5'-5'0,"12"-12"0,3-9 0,9-4 0,4-3 0,1-1 0,1 6 0,-1 2 0,-1 6 0,-6 6-8191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59:52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0 24575,'-7'142'0,"-37"214"0,1-28 0,26-165 0,-6 79 0,21-190 0,2 0 0,12 87 0,1-59 0,6 40 0,8 176 0,-27-256 0,4 93 0,-1-108 0,0 0 0,2-1 0,11 35 0,136 480 0,-106-339 0,-11-66 0,-27-101 0,2 1 0,19 43 0,3 10 0,-25-61 0,-2 1 0,-1 0 0,-1-1 0,-2 1 0,-1 29 0,0-20 0,9 72 0,-4-87 0,1 1 0,9 21 0,-7-23 0,-1 1 0,4 24 0,12 74-1365,-15-86-5461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59:55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674 2 24575,'-39'0'0,"15"-1"0,-35 3 0,51-1 0,0 0 0,1 1 0,-1 0 0,1 0 0,-1 0 0,1 1 0,0 1 0,-11 6 0,-2 4 0,1 1 0,0 0 0,1 2 0,1 0 0,1 1 0,-16 23 0,-77 129 0,41-57 0,49-86 0,2 2 0,1 0 0,2 1 0,0 0 0,2 1 0,2 1 0,-12 57 0,7 20 0,-2 135 0,17 115 0,2-246 0,1 405 0,1-443 0,24 138 0,-13-123 0,-11-66 0,37 226 0,-24-171 0,31 89 0,-30-125 0,40 72 0,-23-48 0,5 11 0,73 108 0,-104-175 0,0 1 0,1-2 0,0 0 0,1 0 0,0 0 0,1-2 0,0 1 0,0-2 0,0 1 0,1-2 0,0 0 0,1 0 0,-1-1 0,21 4 0,-28-7-170,0-1-1,1 0 0,-1-1 1,0 0-1,1 0 0,-1 0 1,6-2-1,15-3-6655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59:5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0 24575,'-6'1'0,"1"-1"0,-1 1 0,1 0 0,-1 1 0,1-1 0,0 1 0,0 0 0,0 0 0,-7 5 0,-42 29 0,37-23 0,2-3 0,-2 1 0,0 1 0,1 1 0,-25 26 0,38-36 0,0 1 0,1-1 0,-1 0 0,0 1 0,1 0 0,0-1 0,0 1 0,0 0 0,1 0 0,-1 0 0,1 1 0,0-1 0,0 0 0,0 0 0,1 1 0,-1-1 0,1 0 0,0 0 0,1 1 0,-1-1 0,1 0 0,-1 1 0,4 7 0,7 13 0,1 1 0,1-1 0,21 30 0,-31-51 19,1 0 1,0 0-1,0 0 0,0 0 0,0-1 0,0 0 1,1 1-1,-1-2 0,1 1 0,0 0 0,0-1 0,0 0 1,0 0-1,1-1 0,-1 1 0,10 0 0,7 0-297,-1 0 0,43-4 0,-36 0-579,2 1-5969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6:09:55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1146 1 24575,'-370'0'0,"341"2"0,0 1 0,0 2 0,1 1 0,-36 11 0,-56 12 0,65-24 0,-1-2 0,-73-5 0,-66 3 0,191-1-136,1 0-1,-1 1 1,0 0-1,0-1 1,1 1-1,-1 1 1,1-1-1,-1 0 0,-4 4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59:5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24575,'0'-6'0,"0"-7"0,6-2 0,7-4 0,8-4 0,5 1 0,-1 5-8191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59:57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24575,'-6'6'0,"-2"18"0,-5 29 0,0 16 0,-10 8 0,0 2 0,3-7 0,5-9 0,5-16-8191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59:58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24575,'5'0'0,"8"0"0,2-6 0,3-1 0,5-1 0,-1-3 0,6-1 0,4 2 0,3 2 0,1-2 0,0 0 0,0 2 0,4 2 0,2 3 0,5 1 0,6 1 0,-1 1 0,-8 0-8191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59:58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 24575,'0'5'0,"0"14"0,-6 9 0,-1 5 0,-1 9 0,-3 3 0,-6-1 0,-1-2 0,-2-9 0,-3-3 0,1-2 0,0-5 0,3-1 0,-1-5 0,3 2 0,4-4-8191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5:59:59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24575,'0'-5'0,"0"-9"0,11-6 0,16-1 0,14 4 0,6 4 0,0 5 0,-1 4 0,-9 8 0,-5 3 0,-8 7 0,-3 0 0,2-1 0,1-4 0,-2-3-8191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6:10:26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771 3 24575,'-51'-2'0,"19"1"0,-35 3 0,58-1 0,-1 0 0,1 1 0,0 0 0,0 0 0,1 1 0,-1 0 0,0 0 0,-10 7 0,-4 3 0,1 1 0,1 0 0,0 2 0,1 0 0,1 2 0,-22 24 0,37-36 0,0 0 0,0 1 0,1-1 0,0 1 0,0 0 0,1 0 0,0 0 0,0 0 0,0 0 0,0 13 0,0 6 0,5 46 0,-1-54 0,-1 0 0,-1 1 0,-1-1 0,-4 28 0,0-24 0,0 6 0,-2-1 0,-1 1 0,-1-2 0,-1 1 0,-15 27 0,11-27 0,1 0 0,1 1 0,1 1 0,-12 49 0,-12 123 0,28-155 0,-47 245 0,24-139 0,-16 202 0,42-309 0,-7 312 0,11-345 0,2 0 0,-1-1 0,1 1 0,1-1 0,0 1 0,5 10 0,32 66 0,-9-24 0,-27-55 0,1 0 0,0-1 0,1 1 0,-1-1 0,2 0 0,-1-1 0,11 10 0,57 42 0,-73-58 0,26 15 0,0-1 0,1-1 0,0-1 0,54 15 0,-65-22 0,309 115 0,148 46 0,-432-155 0,1-1 0,0-3 0,1-2 0,0-1 0,63-3 0,-92-2-227,0 1-1,0 1 1,0 0-1,0 1 1,14 5-1,-8-3-6598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6:12:55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5150 906 24575,'-65'1'0,"21"1"0,0-3 0,-1-1 0,-58-11 0,40 3 0,0 3 0,-1 2 0,-83 6 0,82-1 0,36-1 0,0-2 0,-41-9 0,-36-3 0,68 13 0,17 2 0,0-1 0,1-1 0,-34-8 0,24 3 0,1 1 0,-2 1 0,-36 0 0,-94 6 0,65 1 0,77-2 0,0 1 0,0 1 0,0 0 0,0 1 0,0 2 0,1 0 0,-1 0 0,1 2 0,1 0 0,-26 15 0,9-4 0,-1-2 0,-62 20 0,59-22 0,2-3 0,-49 8 0,-30 10 0,87-21 0,0-1 0,-1 0 0,-56 3 0,-88-8 0,115-3 0,33 3 0,-1 1 0,1 0 0,-36 11 0,29-6 0,-20 7 0,35-10 0,0 0 0,-31 4 0,-41 7 0,62-9 0,-55 4 0,75-10 0,-14 0 0,-1 0 0,0 2 0,-25 6 0,16-2 0,1-1 0,-1-2 0,-35 2 0,-96-7 0,66-1 0,-605 2 0,676-2 0,1-1 0,0-1 0,0 0 0,0-2 0,0-1 0,-32-14 0,-50-27 0,42 22 0,46 17 0,-1 2 0,0-1 0,0 2 0,-1 1 0,1 0 0,-30-2 0,30 5 0,0-1 0,1 0 0,-1-1 0,1-2 0,0 1 0,-29-15 0,0 6 0,37 12 0,0 0 0,0-1 0,-11-5 0,18 7 0,0-1 0,0 1 0,1-1 0,-1 0 0,1 1 0,-1-1 0,1 0 0,0-1 0,0 1 0,0 0 0,0-1 0,0 1 0,0-1 0,1 0 0,-2-2 0,1-1 0,0 0 0,0 0 0,1-1 0,-1 1 0,1 0 0,1-1 0,-1 1 0,1 0 0,1-1 0,-1 1 0,1 0 0,0-1 0,0 1 0,1 0 0,-1 0 0,2 0 0,-1 0 0,4-7 0,7-10 0,0 1 0,2 0 0,21-24 0,8-11 0,-31 37 0,0 1 0,2 1 0,0 0 0,1 1 0,1 0 0,19-14 0,-26 26 0,-1 1 0,1-1 0,0 2 0,0-1 0,0 1 0,0 1 0,1 0 0,14-1 0,30-7 0,-23 4 0,0 1 0,0 1 0,0 2 0,41 2 0,42-2 0,-94-1 0,0-1 0,0 0 0,-1-2 0,1 0 0,-1-1 0,-1-2 0,1 0 0,24-15 0,-21 8 0,28-24 0,4-3 0,67-52 0,-110 88 0,0 0 0,1 1 0,-1 0 0,1 1 0,1 1 0,19-5 0,14-4 0,25-15 0,-50 18 0,0 1 0,1 1 0,0 2 0,36-7 0,17 8 0,100 6 0,-59 2 0,953-3 0,-1044 1 0,0 2 0,0 1 0,31 10 0,-23-6 0,18 6 0,-35-8 0,1-1 0,29 4 0,54 8 0,-62-10 0,52 5 0,78-13 0,30 3 0,-104 13 0,-61-9 0,38 4 0,220-8 0,-150-4 0,-120 4 0,1 0 0,-1 2 0,34 9 0,-9-2 0,-1 1 0,-1 3 0,-1 1 0,76 40 0,-88-40 0,12 1 0,-37-15 0,0 0 0,0 1 0,0-1 0,0 1 0,-1 1 0,0-1 0,0 1 0,0 0 0,0 1 0,0-1 0,9 11 0,-4 2 0,-1-1 0,-1 1 0,-1 0 0,0 1 0,-1 0 0,-1 0 0,5 27 0,-5-11-86,-2 0 1,-1 1-1,-2-1 0,-3 38 0,1-38-850,1-20-5890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56801-5D94-4D70-83AB-EBFF978E6EF2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D63A0-B92C-47E7-A873-EEB5DA95F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33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 </a:t>
            </a:r>
            <a:r>
              <a:rPr lang="ko-KR" altLang="en-US" dirty="0" err="1"/>
              <a:t>조립기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테셀레이터</a:t>
            </a:r>
            <a:r>
              <a:rPr lang="en-US" altLang="ko-KR" dirty="0"/>
              <a:t>, </a:t>
            </a:r>
            <a:r>
              <a:rPr lang="ko-KR" altLang="en-US" dirty="0"/>
              <a:t>스트림 출력</a:t>
            </a:r>
            <a:r>
              <a:rPr lang="en-US" altLang="ko-KR" dirty="0"/>
              <a:t>, </a:t>
            </a:r>
            <a:r>
              <a:rPr lang="ko-KR" altLang="en-US" dirty="0" err="1"/>
              <a:t>레스터라이저</a:t>
            </a:r>
            <a:r>
              <a:rPr lang="en-US" altLang="ko-KR" dirty="0"/>
              <a:t>,</a:t>
            </a:r>
            <a:r>
              <a:rPr lang="ko-KR" altLang="en-US" dirty="0"/>
              <a:t> 출력 </a:t>
            </a:r>
            <a:r>
              <a:rPr lang="ko-KR" altLang="en-US" dirty="0" err="1"/>
              <a:t>병합기</a:t>
            </a:r>
            <a:r>
              <a:rPr lang="en-US" altLang="ko-KR" dirty="0"/>
              <a:t> – </a:t>
            </a:r>
            <a:r>
              <a:rPr lang="ko-KR" altLang="en-US" dirty="0"/>
              <a:t>함수가 제공됨</a:t>
            </a:r>
            <a:r>
              <a:rPr lang="en-US" altLang="ko-KR" dirty="0"/>
              <a:t>(</a:t>
            </a:r>
            <a:r>
              <a:rPr lang="ko-KR" altLang="en-US" dirty="0"/>
              <a:t>변경 불가</a:t>
            </a:r>
            <a:r>
              <a:rPr lang="en-US" altLang="ko-KR" dirty="0"/>
              <a:t>) – </a:t>
            </a:r>
            <a:r>
              <a:rPr lang="ko-KR" altLang="en-US" dirty="0"/>
              <a:t>고정 파이프라인</a:t>
            </a:r>
            <a:endParaRPr lang="en-US" altLang="ko-KR" dirty="0"/>
          </a:p>
          <a:p>
            <a:r>
              <a:rPr lang="ko-KR" altLang="en-US" dirty="0" err="1"/>
              <a:t>쉐이더들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내용을 알아서 만들어야 됨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657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BYTECODE</a:t>
            </a:r>
            <a:r>
              <a:rPr lang="ko-KR" altLang="en-US" dirty="0"/>
              <a:t>로 </a:t>
            </a:r>
            <a:r>
              <a:rPr lang="en-US" altLang="ko-KR" dirty="0"/>
              <a:t>VS</a:t>
            </a:r>
            <a:r>
              <a:rPr lang="ko-KR" altLang="en-US" dirty="0"/>
              <a:t>와 </a:t>
            </a:r>
            <a:r>
              <a:rPr lang="en-US" altLang="ko-KR" dirty="0"/>
              <a:t>PS</a:t>
            </a:r>
            <a:r>
              <a:rPr lang="ko-KR" altLang="en-US" dirty="0"/>
              <a:t>를 </a:t>
            </a:r>
            <a:r>
              <a:rPr lang="ko-KR" altLang="en-US" dirty="0" err="1"/>
              <a:t>연결해야함</a:t>
            </a:r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쉐이더</a:t>
            </a:r>
            <a:r>
              <a:rPr lang="ko-KR" altLang="en-US" dirty="0"/>
              <a:t> 코드를 컴파일한 메모리 주소와 길이</a:t>
            </a:r>
            <a:endParaRPr lang="en-US" altLang="ko-KR" dirty="0"/>
          </a:p>
          <a:p>
            <a:r>
              <a:rPr lang="en-US" altLang="ko-KR" dirty="0"/>
              <a:t>Shader</a:t>
            </a:r>
            <a:r>
              <a:rPr lang="ko-KR" altLang="en-US" dirty="0"/>
              <a:t>는 </a:t>
            </a:r>
            <a:r>
              <a:rPr lang="ko-KR" altLang="en-US" dirty="0" err="1"/>
              <a:t>여러개가</a:t>
            </a:r>
            <a:r>
              <a:rPr lang="ko-KR" altLang="en-US" dirty="0"/>
              <a:t> 존재</a:t>
            </a:r>
            <a:endParaRPr lang="en-US" altLang="ko-KR" dirty="0"/>
          </a:p>
          <a:p>
            <a:r>
              <a:rPr lang="ko-KR" altLang="en-US" dirty="0"/>
              <a:t>이에 따라 적절하게 </a:t>
            </a:r>
            <a:r>
              <a:rPr lang="en-US" altLang="ko-KR" dirty="0"/>
              <a:t>Set</a:t>
            </a:r>
            <a:r>
              <a:rPr lang="ko-KR" altLang="en-US" dirty="0"/>
              <a:t>의 상태를 바꾸고 </a:t>
            </a:r>
            <a:r>
              <a:rPr lang="en-US" altLang="ko-KR" dirty="0"/>
              <a:t>Draw</a:t>
            </a:r>
            <a:r>
              <a:rPr lang="ko-KR" altLang="en-US"/>
              <a:t>명령을 내려야함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759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FILL_MODE : </a:t>
            </a:r>
            <a:r>
              <a:rPr lang="ko-KR" altLang="en-US" dirty="0"/>
              <a:t>면을 그릴 때</a:t>
            </a:r>
            <a:r>
              <a:rPr lang="en-US" altLang="ko-KR" dirty="0"/>
              <a:t>, </a:t>
            </a:r>
            <a:r>
              <a:rPr lang="ko-KR" altLang="en-US" dirty="0"/>
              <a:t>면의 내부를 채우는 모드</a:t>
            </a:r>
          </a:p>
          <a:p>
            <a:r>
              <a:rPr lang="en-US" altLang="ko-KR" dirty="0" err="1"/>
              <a:t>DepthClipEnable</a:t>
            </a:r>
            <a:r>
              <a:rPr lang="en-US" altLang="ko-KR" dirty="0"/>
              <a:t> : Depth</a:t>
            </a:r>
            <a:r>
              <a:rPr lang="ko-KR" altLang="en-US"/>
              <a:t>값으로 절두체</a:t>
            </a:r>
            <a:r>
              <a:rPr lang="ko-KR" altLang="en-US" dirty="0"/>
              <a:t> </a:t>
            </a:r>
            <a:r>
              <a:rPr lang="en-US" altLang="ko-KR" dirty="0"/>
              <a:t>Clipping</a:t>
            </a:r>
            <a:r>
              <a:rPr lang="ko-KR" altLang="en-US" dirty="0"/>
              <a:t>을 할 것인지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19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380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를 만들 때 </a:t>
            </a:r>
            <a:r>
              <a:rPr lang="ko-KR" altLang="en-US" dirty="0" err="1"/>
              <a:t>뷰포트와</a:t>
            </a:r>
            <a:r>
              <a:rPr lang="ko-KR" altLang="en-US" dirty="0"/>
              <a:t> </a:t>
            </a:r>
            <a:r>
              <a:rPr lang="ko-KR" altLang="en-US" dirty="0" err="1"/>
              <a:t>시져렉트를</a:t>
            </a:r>
            <a:r>
              <a:rPr lang="ko-KR" altLang="en-US" dirty="0"/>
              <a:t> 잘 설정하면 된다 </a:t>
            </a:r>
            <a:r>
              <a:rPr lang="en-US" altLang="ko-KR" dirty="0"/>
              <a:t>/  </a:t>
            </a:r>
            <a:r>
              <a:rPr lang="ko-KR" altLang="en-US" dirty="0"/>
              <a:t>모델이 필요하지 않음</a:t>
            </a:r>
            <a:endParaRPr lang="en-US" altLang="ko-KR" dirty="0"/>
          </a:p>
          <a:p>
            <a:r>
              <a:rPr lang="ko-KR" altLang="en-US" dirty="0"/>
              <a:t>화면에 특정부분에 무언가를 </a:t>
            </a:r>
            <a:r>
              <a:rPr lang="ko-KR" altLang="en-US" dirty="0" err="1"/>
              <a:t>그릴려면</a:t>
            </a:r>
            <a:r>
              <a:rPr lang="ko-KR" altLang="en-US" dirty="0"/>
              <a:t> </a:t>
            </a:r>
            <a:r>
              <a:rPr lang="ko-KR" altLang="en-US" dirty="0" err="1"/>
              <a:t>뷰포트가</a:t>
            </a:r>
            <a:r>
              <a:rPr lang="ko-KR" altLang="en-US" dirty="0"/>
              <a:t> 바뀌어야 하기 때문에 </a:t>
            </a:r>
            <a:r>
              <a:rPr lang="ko-KR" altLang="en-US" dirty="0" err="1"/>
              <a:t>상태머신이</a:t>
            </a:r>
            <a:r>
              <a:rPr lang="ko-KR" altLang="en-US" dirty="0"/>
              <a:t> 바뀐다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713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PSO</a:t>
            </a:r>
            <a:r>
              <a:rPr lang="ko-KR" altLang="en-US" dirty="0"/>
              <a:t>를 </a:t>
            </a:r>
            <a:r>
              <a:rPr lang="en-US" altLang="ko-KR" dirty="0" err="1"/>
              <a:t>CShader</a:t>
            </a:r>
            <a:r>
              <a:rPr lang="ko-KR" altLang="en-US" dirty="0"/>
              <a:t>의 멤버로 생성</a:t>
            </a:r>
            <a:endParaRPr lang="en-US" altLang="ko-KR" dirty="0"/>
          </a:p>
          <a:p>
            <a:r>
              <a:rPr lang="en-US" altLang="ko-KR" dirty="0" err="1"/>
              <a:t>CShader</a:t>
            </a:r>
            <a:r>
              <a:rPr lang="en-US" altLang="ko-KR" dirty="0"/>
              <a:t>::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m_ppd3dPipelineStates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신 기본은 오브젝트 포인터의 배열로 가정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신 자료구조 제일 좋은 거는 트리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졸작을 배열로 하면 안된다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따라하기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4,5 / 6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은 표현방법이 다름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576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Shader</a:t>
            </a:r>
            <a:r>
              <a:rPr lang="ko-KR" altLang="en-US" dirty="0"/>
              <a:t>들이 </a:t>
            </a:r>
            <a:r>
              <a:rPr lang="en-US" altLang="ko-KR" dirty="0" err="1"/>
              <a:t>GameObject</a:t>
            </a:r>
            <a:r>
              <a:rPr lang="ko-KR" altLang="en-US" dirty="0"/>
              <a:t>의 배열을 가지도록 설정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같은 기준으로 표현할 수 있음 </a:t>
            </a:r>
            <a:r>
              <a:rPr lang="en-US" altLang="ko-KR" dirty="0">
                <a:sym typeface="Wingdings" panose="05000000000000000000" pitchFamily="2" charset="2"/>
              </a:rPr>
              <a:t> Set</a:t>
            </a:r>
            <a:r>
              <a:rPr lang="ko-KR" altLang="en-US" dirty="0">
                <a:sym typeface="Wingdings" panose="05000000000000000000" pitchFamily="2" charset="2"/>
              </a:rPr>
              <a:t>을 한 번만 가능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/>
              <a:t>충돌 검사 등의 경우 오버헤드 발생하므로</a:t>
            </a: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Scene</a:t>
            </a:r>
            <a:r>
              <a:rPr lang="ko-KR" altLang="en-US" dirty="0"/>
              <a:t>에서 </a:t>
            </a:r>
            <a:r>
              <a:rPr lang="en-US" altLang="ko-KR" dirty="0"/>
              <a:t>Object </a:t>
            </a:r>
            <a:r>
              <a:rPr lang="ko-KR" altLang="en-US" dirty="0"/>
              <a:t>리스트를 관리하여 해결할 수 있음</a:t>
            </a: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/>
              <a:t>그러나</a:t>
            </a:r>
            <a:r>
              <a:rPr lang="en-US" altLang="ko-KR"/>
              <a:t>, </a:t>
            </a:r>
            <a:r>
              <a:rPr lang="ko-KR" altLang="en-US"/>
              <a:t>만려고 </a:t>
            </a:r>
            <a:r>
              <a:rPr lang="ko-KR" altLang="en-US" dirty="0"/>
              <a:t>하는 게임의 구조에 따라 달라질 수 있으므로 이를 잘 고려해야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03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쉐이터</a:t>
            </a:r>
            <a:r>
              <a:rPr lang="ko-KR" altLang="en-US" dirty="0"/>
              <a:t> 컴파일 종류</a:t>
            </a:r>
            <a:r>
              <a:rPr lang="en-US" altLang="ko-KR" dirty="0"/>
              <a:t>: D3d</a:t>
            </a:r>
            <a:r>
              <a:rPr lang="ko-KR" altLang="en-US" dirty="0"/>
              <a:t> 컴파일 </a:t>
            </a:r>
            <a:r>
              <a:rPr lang="en-US" altLang="ko-KR" dirty="0"/>
              <a:t>/ visual studio </a:t>
            </a:r>
            <a:r>
              <a:rPr lang="ko-KR" altLang="en-US" dirty="0"/>
              <a:t>컴파일 </a:t>
            </a:r>
            <a:r>
              <a:rPr lang="en-US" altLang="ko-KR" dirty="0"/>
              <a:t>(</a:t>
            </a:r>
            <a:r>
              <a:rPr lang="ko-KR" altLang="en-US" dirty="0"/>
              <a:t>이거 써라</a:t>
            </a:r>
            <a:r>
              <a:rPr lang="en-US" altLang="ko-KR"/>
              <a:t>!)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880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파일은 수십개에서 수백개가 될 수 있기 때문에 빌드에서 제외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207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505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cso</a:t>
            </a:r>
            <a:r>
              <a:rPr lang="ko-KR" altLang="en-US" dirty="0"/>
              <a:t>파일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43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35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cso</a:t>
            </a:r>
            <a:r>
              <a:rPr lang="ko-KR" altLang="en-US" dirty="0"/>
              <a:t>를 읽고 </a:t>
            </a:r>
            <a:r>
              <a:rPr lang="en-US" altLang="ko-KR" dirty="0"/>
              <a:t>blob</a:t>
            </a:r>
            <a:r>
              <a:rPr lang="ko-KR" altLang="en-US" dirty="0"/>
              <a:t>의 시작 주소</a:t>
            </a:r>
            <a:r>
              <a:rPr lang="en-US" altLang="ko-KR" dirty="0"/>
              <a:t>(pointer)</a:t>
            </a:r>
            <a:r>
              <a:rPr lang="ko-KR" altLang="en-US" dirty="0"/>
              <a:t>에 넣는다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 err="1">
                <a:sym typeface="Wingdings" panose="05000000000000000000" pitchFamily="2" charset="2"/>
              </a:rPr>
              <a:t>컴파일된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쉐이더</a:t>
            </a:r>
            <a:r>
              <a:rPr lang="ko-KR" altLang="en-US" dirty="0">
                <a:sym typeface="Wingdings" panose="05000000000000000000" pitchFamily="2" charset="2"/>
              </a:rPr>
              <a:t> 코드를 읽어 </a:t>
            </a:r>
            <a:r>
              <a:rPr lang="ko-KR" altLang="en-US" dirty="0" err="1">
                <a:sym typeface="Wingdings" panose="05000000000000000000" pitchFamily="2" charset="2"/>
              </a:rPr>
              <a:t>쉐이더</a:t>
            </a:r>
            <a:r>
              <a:rPr lang="ko-KR" altLang="en-US" dirty="0">
                <a:sym typeface="Wingdings" panose="05000000000000000000" pitchFamily="2" charset="2"/>
              </a:rPr>
              <a:t> 파일을 만들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err="1">
                <a:sym typeface="Wingdings" panose="05000000000000000000" pitchFamily="2" charset="2"/>
              </a:rPr>
              <a:t>쉐이더</a:t>
            </a:r>
            <a:r>
              <a:rPr lang="ko-KR" altLang="en-US" dirty="0">
                <a:sym typeface="Wingdings" panose="05000000000000000000" pitchFamily="2" charset="2"/>
              </a:rPr>
              <a:t> 파일의 크기가 커지고 수가 많아지면 컴파일 속도가 느려진다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미리컴파일된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cso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읽어서 </a:t>
            </a:r>
            <a:r>
              <a:rPr lang="ko-KR" altLang="en-US" dirty="0" err="1">
                <a:sym typeface="Wingdings" panose="05000000000000000000" pitchFamily="2" charset="2"/>
              </a:rPr>
              <a:t>쉐이더</a:t>
            </a:r>
            <a:r>
              <a:rPr lang="ko-KR" altLang="en-US" dirty="0">
                <a:sym typeface="Wingdings" panose="05000000000000000000" pitchFamily="2" charset="2"/>
              </a:rPr>
              <a:t> 파일을 만들어야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9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DrawPrimitive</a:t>
            </a:r>
            <a:r>
              <a:rPr lang="en-US" altLang="ko-KR" dirty="0"/>
              <a:t>()</a:t>
            </a:r>
            <a:r>
              <a:rPr lang="ko-KR" altLang="en-US" dirty="0"/>
              <a:t>함수를 호출하면 고정 프로그램 단계 실행</a:t>
            </a:r>
            <a:endParaRPr lang="en-US" altLang="ko-KR" dirty="0"/>
          </a:p>
          <a:p>
            <a:r>
              <a:rPr lang="ko-KR" altLang="en-US" dirty="0"/>
              <a:t>파이프라인은 함수다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87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정점 데이터를 </a:t>
            </a:r>
            <a:r>
              <a:rPr lang="ko-KR" altLang="en-US" dirty="0" err="1"/>
              <a:t>입력받음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프리미티브로</a:t>
            </a:r>
            <a:r>
              <a:rPr lang="ko-KR" altLang="en-US" dirty="0"/>
              <a:t> 조립 </a:t>
            </a:r>
            <a:r>
              <a:rPr lang="en-US" altLang="ko-KR" dirty="0"/>
              <a:t>– </a:t>
            </a:r>
            <a:r>
              <a:rPr lang="ko-KR" altLang="en-US" dirty="0" err="1"/>
              <a:t>시맨틱을</a:t>
            </a:r>
            <a:r>
              <a:rPr lang="ko-KR" altLang="en-US" dirty="0"/>
              <a:t> 리턴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7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Vs</a:t>
            </a:r>
            <a:r>
              <a:rPr lang="ko-KR" altLang="en-US" dirty="0"/>
              <a:t>에서 월드 변환 행렬 </a:t>
            </a:r>
            <a:r>
              <a:rPr lang="en-US" altLang="ko-KR" dirty="0"/>
              <a:t>, </a:t>
            </a:r>
            <a:r>
              <a:rPr lang="ko-KR" altLang="en-US" dirty="0"/>
              <a:t>카메라 변환 </a:t>
            </a:r>
            <a:r>
              <a:rPr lang="ko-KR" altLang="en-US" dirty="0" err="1"/>
              <a:t>행렬등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번 변환</a:t>
            </a:r>
            <a:r>
              <a:rPr lang="en-US" altLang="ko-KR" dirty="0"/>
              <a:t>)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ko-KR" altLang="en-US" dirty="0"/>
              <a:t>정점의 색깔로 </a:t>
            </a:r>
            <a:r>
              <a:rPr lang="ko-KR" altLang="en-US" dirty="0" err="1"/>
              <a:t>부터</a:t>
            </a:r>
            <a:r>
              <a:rPr lang="ko-KR" altLang="en-US" dirty="0"/>
              <a:t> 다른 픽셀들에 보간</a:t>
            </a:r>
            <a:r>
              <a:rPr lang="en-US" altLang="ko-KR" dirty="0"/>
              <a:t>(?)</a:t>
            </a:r>
            <a:r>
              <a:rPr lang="ko-KR" altLang="en-US" dirty="0"/>
              <a:t> 됨 </a:t>
            </a:r>
            <a:r>
              <a:rPr lang="en-US" altLang="ko-KR" dirty="0"/>
              <a:t>(</a:t>
            </a:r>
            <a:r>
              <a:rPr lang="ko-KR" altLang="en-US" dirty="0"/>
              <a:t>자동으로 처리함</a:t>
            </a:r>
            <a:r>
              <a:rPr lang="en-US" altLang="ko-KR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571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9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Device</a:t>
            </a:r>
            <a:r>
              <a:rPr lang="ko-KR" altLang="en-US" dirty="0"/>
              <a:t>를 </a:t>
            </a:r>
            <a:r>
              <a:rPr lang="en-US" altLang="ko-KR" dirty="0"/>
              <a:t>Set </a:t>
            </a:r>
            <a:r>
              <a:rPr lang="ko-KR" altLang="en-US" dirty="0"/>
              <a:t>하는 방법</a:t>
            </a:r>
            <a:endParaRPr lang="en-US" altLang="ko-KR" dirty="0"/>
          </a:p>
          <a:p>
            <a:r>
              <a:rPr lang="en-US" altLang="ko-KR" dirty="0"/>
              <a:t>1. PSO(Pipeline State Object)</a:t>
            </a:r>
          </a:p>
          <a:p>
            <a:r>
              <a:rPr lang="en-US" altLang="ko-KR" dirty="0"/>
              <a:t>2. Graphics Command</a:t>
            </a:r>
            <a:r>
              <a:rPr lang="ko-KR" altLang="en-US" dirty="0"/>
              <a:t>의 함수 호출</a:t>
            </a:r>
            <a:r>
              <a:rPr lang="en-US" altLang="ko-KR" dirty="0"/>
              <a:t>(</a:t>
            </a:r>
            <a:r>
              <a:rPr lang="en-US" altLang="ko-KR" dirty="0" err="1"/>
              <a:t>IASet</a:t>
            </a:r>
            <a:r>
              <a:rPr lang="en-US" altLang="ko-KR" dirty="0"/>
              <a:t>, </a:t>
            </a:r>
            <a:r>
              <a:rPr lang="en-US" altLang="ko-KR" dirty="0" err="1"/>
              <a:t>RSSet</a:t>
            </a:r>
            <a:r>
              <a:rPr lang="en-US" altLang="ko-KR" dirty="0"/>
              <a:t>, ...)</a:t>
            </a:r>
          </a:p>
          <a:p>
            <a:r>
              <a:rPr lang="en-US" altLang="ko-KR" dirty="0"/>
              <a:t>Pipeline</a:t>
            </a:r>
            <a:r>
              <a:rPr lang="ko-KR" altLang="en-US" dirty="0"/>
              <a:t>을 제대로 </a:t>
            </a:r>
            <a:r>
              <a:rPr lang="en-US" altLang="ko-KR" dirty="0"/>
              <a:t>set</a:t>
            </a:r>
            <a:r>
              <a:rPr lang="ko-KR" altLang="en-US" dirty="0"/>
              <a:t>하려면 둘 다 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Render Target Descriptor</a:t>
            </a:r>
            <a:r>
              <a:rPr lang="ko-KR" altLang="en-US" dirty="0"/>
              <a:t>의 개수와 </a:t>
            </a:r>
            <a:r>
              <a:rPr lang="en-US" altLang="ko-KR" dirty="0"/>
              <a:t>Pipeline state</a:t>
            </a:r>
            <a:r>
              <a:rPr lang="ko-KR" altLang="en-US" dirty="0"/>
              <a:t>로 설정하는 </a:t>
            </a:r>
            <a:r>
              <a:rPr lang="en-US" altLang="ko-KR" dirty="0"/>
              <a:t>Render Target</a:t>
            </a:r>
            <a:r>
              <a:rPr lang="ko-KR" altLang="en-US" dirty="0"/>
              <a:t>의 개수와 포맷 등이 다 일치해야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02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COLOR0, COLOR1 </a:t>
            </a:r>
            <a:r>
              <a:rPr lang="ko-KR" altLang="en-US" dirty="0"/>
              <a:t>같이 사용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90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SV_TARGET0, SV_TARGET1, … </a:t>
            </a:r>
            <a:r>
              <a:rPr lang="ko-KR" altLang="en-US" dirty="0"/>
              <a:t>과 같이 하면 여러 </a:t>
            </a:r>
            <a:r>
              <a:rPr lang="ko-KR" altLang="en-US" dirty="0" err="1"/>
              <a:t>렌더</a:t>
            </a:r>
            <a:r>
              <a:rPr lang="ko-KR" altLang="en-US" dirty="0"/>
              <a:t> </a:t>
            </a:r>
            <a:r>
              <a:rPr lang="ko-KR" altLang="en-US" dirty="0" err="1"/>
              <a:t>타켓이</a:t>
            </a:r>
            <a:r>
              <a:rPr lang="ko-KR" altLang="en-US" dirty="0"/>
              <a:t> 있을 때 알아서 설정</a:t>
            </a:r>
            <a:endParaRPr lang="en-US" altLang="ko-KR" dirty="0"/>
          </a:p>
          <a:p>
            <a:r>
              <a:rPr lang="ko-KR" altLang="en-US" dirty="0"/>
              <a:t>숫자가 없으면 자동으로 </a:t>
            </a:r>
            <a:r>
              <a:rPr lang="en-US" altLang="ko-KR" dirty="0"/>
              <a:t>0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 이상을 </a:t>
            </a:r>
            <a:r>
              <a:rPr lang="en-US" altLang="ko-KR" dirty="0"/>
              <a:t>return</a:t>
            </a:r>
            <a:r>
              <a:rPr lang="ko-KR" altLang="en-US" dirty="0"/>
              <a:t>하고 싶으면 </a:t>
            </a:r>
            <a:r>
              <a:rPr lang="en-US" altLang="ko-KR" dirty="0"/>
              <a:t>struct</a:t>
            </a:r>
            <a:r>
              <a:rPr lang="ko-KR" altLang="en-US" dirty="0"/>
              <a:t>를 만들고 그 </a:t>
            </a:r>
            <a:r>
              <a:rPr lang="en-US" altLang="ko-KR" dirty="0"/>
              <a:t>struct</a:t>
            </a:r>
            <a:r>
              <a:rPr lang="ko-KR" altLang="en-US" dirty="0"/>
              <a:t>를 </a:t>
            </a:r>
            <a:r>
              <a:rPr lang="en-US" altLang="ko-KR" dirty="0"/>
              <a:t>return</a:t>
            </a:r>
            <a:r>
              <a:rPr lang="ko-KR" altLang="en-US" dirty="0"/>
              <a:t>하면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InstanceID</a:t>
            </a:r>
            <a:r>
              <a:rPr lang="en-US" altLang="ko-KR" dirty="0"/>
              <a:t> : Mesh</a:t>
            </a:r>
            <a:r>
              <a:rPr lang="ko-KR" altLang="en-US" dirty="0"/>
              <a:t>를 공유하는 </a:t>
            </a:r>
            <a:r>
              <a:rPr lang="en-US" altLang="ko-KR" dirty="0"/>
              <a:t>Object</a:t>
            </a:r>
            <a:r>
              <a:rPr lang="ko-KR" altLang="en-US" dirty="0"/>
              <a:t>의 </a:t>
            </a:r>
            <a:r>
              <a:rPr lang="en-US" altLang="ko-KR" dirty="0"/>
              <a:t>Instance ID</a:t>
            </a:r>
          </a:p>
          <a:p>
            <a:r>
              <a:rPr lang="en-US" altLang="ko-KR" dirty="0" err="1"/>
              <a:t>PrimitiveID</a:t>
            </a:r>
            <a:r>
              <a:rPr lang="en-US" altLang="ko-KR" dirty="0"/>
              <a:t> : Primitive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63A0-B92C-47E7-A873-EEB5DA95F3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11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86F2-C3BA-473F-839F-36B18669D2C3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B8D92-6F16-404D-BFC9-61E4F86CE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95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86F2-C3BA-473F-839F-36B18669D2C3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B8D92-6F16-404D-BFC9-61E4F86CE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28.xml"/><Relationship Id="rId21" Type="http://schemas.openxmlformats.org/officeDocument/2006/relationships/customXml" Target="../ink/ink19.xml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7" Type="http://schemas.openxmlformats.org/officeDocument/2006/relationships/customXml" Target="../ink/ink12.xml"/><Relationship Id="rId2" Type="http://schemas.openxmlformats.org/officeDocument/2006/relationships/image" Target="../media/image10.jpeg"/><Relationship Id="rId16" Type="http://schemas.openxmlformats.org/officeDocument/2006/relationships/image" Target="../media/image23.png"/><Relationship Id="rId29" Type="http://schemas.openxmlformats.org/officeDocument/2006/relationships/customXml" Target="../ink/ink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customXml" Target="../ink/ink14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27.xml"/><Relationship Id="rId40" Type="http://schemas.openxmlformats.org/officeDocument/2006/relationships/image" Target="../media/image35.png"/><Relationship Id="rId45" Type="http://schemas.openxmlformats.org/officeDocument/2006/relationships/customXml" Target="../ink/ink31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customXml" Target="../ink/ink18.xml"/><Relationship Id="rId31" Type="http://schemas.openxmlformats.org/officeDocument/2006/relationships/customXml" Target="../ink/ink24.xml"/><Relationship Id="rId44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customXml" Target="../ink/ink13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22.xml"/><Relationship Id="rId30" Type="http://schemas.openxmlformats.org/officeDocument/2006/relationships/image" Target="../media/image30.png"/><Relationship Id="rId35" Type="http://schemas.openxmlformats.org/officeDocument/2006/relationships/customXml" Target="../ink/ink26.xml"/><Relationship Id="rId43" Type="http://schemas.openxmlformats.org/officeDocument/2006/relationships/customXml" Target="../ink/ink30.xml"/><Relationship Id="rId8" Type="http://schemas.openxmlformats.org/officeDocument/2006/relationships/image" Target="../media/image19.png"/><Relationship Id="rId3" Type="http://schemas.openxmlformats.org/officeDocument/2006/relationships/customXml" Target="../ink/ink10.xml"/><Relationship Id="rId12" Type="http://schemas.openxmlformats.org/officeDocument/2006/relationships/image" Target="../media/image21.png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33" Type="http://schemas.openxmlformats.org/officeDocument/2006/relationships/customXml" Target="../ink/ink25.xml"/><Relationship Id="rId38" Type="http://schemas.openxmlformats.org/officeDocument/2006/relationships/image" Target="../media/image34.png"/><Relationship Id="rId46" Type="http://schemas.openxmlformats.org/officeDocument/2006/relationships/image" Target="../media/image38.png"/><Relationship Id="rId20" Type="http://schemas.openxmlformats.org/officeDocument/2006/relationships/image" Target="../media/image25.png"/><Relationship Id="rId41" Type="http://schemas.openxmlformats.org/officeDocument/2006/relationships/customXml" Target="../ink/ink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customXml" Target="../ink/ink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60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.xml"/><Relationship Id="rId5" Type="http://schemas.openxmlformats.org/officeDocument/2006/relationships/image" Target="../media/image61.png"/><Relationship Id="rId4" Type="http://schemas.openxmlformats.org/officeDocument/2006/relationships/customXml" Target="../ink/ink34.xml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42.xml"/><Relationship Id="rId18" Type="http://schemas.openxmlformats.org/officeDocument/2006/relationships/image" Target="../media/image79.png"/><Relationship Id="rId26" Type="http://schemas.openxmlformats.org/officeDocument/2006/relationships/image" Target="../media/image83.png"/><Relationship Id="rId3" Type="http://schemas.openxmlformats.org/officeDocument/2006/relationships/customXml" Target="../ink/ink37.xml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76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71.jpeg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29" Type="http://schemas.openxmlformats.org/officeDocument/2006/relationships/customXml" Target="../ink/ink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customXml" Target="../ink/ink41.xml"/><Relationship Id="rId24" Type="http://schemas.openxmlformats.org/officeDocument/2006/relationships/image" Target="../media/image82.png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28" Type="http://schemas.openxmlformats.org/officeDocument/2006/relationships/image" Target="../media/image84.png"/><Relationship Id="rId10" Type="http://schemas.openxmlformats.org/officeDocument/2006/relationships/image" Target="../media/image75.png"/><Relationship Id="rId19" Type="http://schemas.openxmlformats.org/officeDocument/2006/relationships/customXml" Target="../ink/ink45.xml"/><Relationship Id="rId4" Type="http://schemas.openxmlformats.org/officeDocument/2006/relationships/image" Target="../media/image72.png"/><Relationship Id="rId9" Type="http://schemas.openxmlformats.org/officeDocument/2006/relationships/customXml" Target="../ink/ink40.xml"/><Relationship Id="rId14" Type="http://schemas.openxmlformats.org/officeDocument/2006/relationships/image" Target="../media/image77.png"/><Relationship Id="rId22" Type="http://schemas.openxmlformats.org/officeDocument/2006/relationships/image" Target="../media/image81.png"/><Relationship Id="rId27" Type="http://schemas.openxmlformats.org/officeDocument/2006/relationships/customXml" Target="../ink/ink49.xml"/><Relationship Id="rId30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customXml" Target="../ink/ink58.xml"/><Relationship Id="rId26" Type="http://schemas.openxmlformats.org/officeDocument/2006/relationships/customXml" Target="../ink/ink62.xml"/><Relationship Id="rId3" Type="http://schemas.openxmlformats.org/officeDocument/2006/relationships/image" Target="../media/image86.jpeg"/><Relationship Id="rId21" Type="http://schemas.openxmlformats.org/officeDocument/2006/relationships/image" Target="../media/image95.png"/><Relationship Id="rId34" Type="http://schemas.openxmlformats.org/officeDocument/2006/relationships/customXml" Target="../ink/ink66.xml"/><Relationship Id="rId7" Type="http://schemas.openxmlformats.org/officeDocument/2006/relationships/image" Target="../media/image88.png"/><Relationship Id="rId12" Type="http://schemas.openxmlformats.org/officeDocument/2006/relationships/customXml" Target="../ink/ink55.xml"/><Relationship Id="rId17" Type="http://schemas.openxmlformats.org/officeDocument/2006/relationships/image" Target="../media/image93.png"/><Relationship Id="rId25" Type="http://schemas.openxmlformats.org/officeDocument/2006/relationships/image" Target="../media/image97.png"/><Relationship Id="rId3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57.xml"/><Relationship Id="rId20" Type="http://schemas.openxmlformats.org/officeDocument/2006/relationships/customXml" Target="../ink/ink59.xml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2.xml"/><Relationship Id="rId11" Type="http://schemas.openxmlformats.org/officeDocument/2006/relationships/image" Target="../media/image90.png"/><Relationship Id="rId24" Type="http://schemas.openxmlformats.org/officeDocument/2006/relationships/customXml" Target="../ink/ink61.xml"/><Relationship Id="rId32" Type="http://schemas.openxmlformats.org/officeDocument/2006/relationships/customXml" Target="../ink/ink65.xml"/><Relationship Id="rId5" Type="http://schemas.openxmlformats.org/officeDocument/2006/relationships/image" Target="../media/image87.png"/><Relationship Id="rId15" Type="http://schemas.openxmlformats.org/officeDocument/2006/relationships/image" Target="../media/image92.png"/><Relationship Id="rId23" Type="http://schemas.openxmlformats.org/officeDocument/2006/relationships/image" Target="../media/image96.png"/><Relationship Id="rId28" Type="http://schemas.openxmlformats.org/officeDocument/2006/relationships/customXml" Target="../ink/ink63.xml"/><Relationship Id="rId10" Type="http://schemas.openxmlformats.org/officeDocument/2006/relationships/customXml" Target="../ink/ink54.xml"/><Relationship Id="rId19" Type="http://schemas.openxmlformats.org/officeDocument/2006/relationships/image" Target="../media/image94.png"/><Relationship Id="rId31" Type="http://schemas.openxmlformats.org/officeDocument/2006/relationships/image" Target="../media/image100.png"/><Relationship Id="rId4" Type="http://schemas.openxmlformats.org/officeDocument/2006/relationships/customXml" Target="../ink/ink51.xml"/><Relationship Id="rId9" Type="http://schemas.openxmlformats.org/officeDocument/2006/relationships/image" Target="../media/image89.png"/><Relationship Id="rId14" Type="http://schemas.openxmlformats.org/officeDocument/2006/relationships/customXml" Target="../ink/ink56.xml"/><Relationship Id="rId22" Type="http://schemas.openxmlformats.org/officeDocument/2006/relationships/customXml" Target="../ink/ink60.xml"/><Relationship Id="rId27" Type="http://schemas.openxmlformats.org/officeDocument/2006/relationships/image" Target="../media/image98.png"/><Relationship Id="rId30" Type="http://schemas.openxmlformats.org/officeDocument/2006/relationships/customXml" Target="../ink/ink64.xml"/><Relationship Id="rId35" Type="http://schemas.openxmlformats.org/officeDocument/2006/relationships/image" Target="../media/image102.png"/><Relationship Id="rId8" Type="http://schemas.openxmlformats.org/officeDocument/2006/relationships/customXml" Target="../ink/ink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119.png"/><Relationship Id="rId18" Type="http://schemas.openxmlformats.org/officeDocument/2006/relationships/customXml" Target="../ink/ink74.xml"/><Relationship Id="rId3" Type="http://schemas.openxmlformats.org/officeDocument/2006/relationships/image" Target="../media/image114.jpeg"/><Relationship Id="rId7" Type="http://schemas.openxmlformats.org/officeDocument/2006/relationships/image" Target="../media/image116.png"/><Relationship Id="rId12" Type="http://schemas.openxmlformats.org/officeDocument/2006/relationships/customXml" Target="../ink/ink71.xml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7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8.xml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5" Type="http://schemas.openxmlformats.org/officeDocument/2006/relationships/image" Target="../media/image120.png"/><Relationship Id="rId10" Type="http://schemas.openxmlformats.org/officeDocument/2006/relationships/customXml" Target="../ink/ink70.xml"/><Relationship Id="rId19" Type="http://schemas.openxmlformats.org/officeDocument/2006/relationships/image" Target="../media/image122.png"/><Relationship Id="rId4" Type="http://schemas.openxmlformats.org/officeDocument/2006/relationships/customXml" Target="../ink/ink67.xml"/><Relationship Id="rId9" Type="http://schemas.openxmlformats.org/officeDocument/2006/relationships/image" Target="../media/image117.png"/><Relationship Id="rId14" Type="http://schemas.openxmlformats.org/officeDocument/2006/relationships/customXml" Target="../ink/ink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10.png"/><Relationship Id="rId4" Type="http://schemas.openxmlformats.org/officeDocument/2006/relationships/customXml" Target="../ink/ink3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customXml" Target="../ink/ink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50B1E8B-F8A0-15B1-11DB-AADA192BE97F}"/>
                  </a:ext>
                </a:extLst>
              </p14:cNvPr>
              <p14:cNvContentPartPr/>
              <p14:nvPr/>
            </p14:nvContentPartPr>
            <p14:xfrm>
              <a:off x="474017" y="249891"/>
              <a:ext cx="473400" cy="486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50B1E8B-F8A0-15B1-11DB-AADA192BE9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017" y="241251"/>
                <a:ext cx="49104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EE13BA0-9E6A-6010-B347-55EA644F5264}"/>
                  </a:ext>
                </a:extLst>
              </p14:cNvPr>
              <p14:cNvContentPartPr/>
              <p14:nvPr/>
            </p14:nvContentPartPr>
            <p14:xfrm>
              <a:off x="36257" y="108771"/>
              <a:ext cx="279720" cy="3315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EE13BA0-9E6A-6010-B347-55EA644F52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57" y="99771"/>
                <a:ext cx="2973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C71DF04-3707-6003-8B6A-CC1AB0E984BA}"/>
                  </a:ext>
                </a:extLst>
              </p14:cNvPr>
              <p14:cNvContentPartPr/>
              <p14:nvPr/>
            </p14:nvContentPartPr>
            <p14:xfrm>
              <a:off x="206537" y="206691"/>
              <a:ext cx="239040" cy="1645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C71DF04-3707-6003-8B6A-CC1AB0E984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537" y="198051"/>
                <a:ext cx="2566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848167C-C9A5-B73E-0499-C5FF1C6CD6CC}"/>
                  </a:ext>
                </a:extLst>
              </p14:cNvPr>
              <p14:cNvContentPartPr/>
              <p14:nvPr/>
            </p14:nvContentPartPr>
            <p14:xfrm>
              <a:off x="130577" y="366891"/>
              <a:ext cx="366480" cy="1555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848167C-C9A5-B73E-0499-C5FF1C6CD6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577" y="358251"/>
                <a:ext cx="3841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2451384-9E42-F364-1EF2-F47171E78538}"/>
                  </a:ext>
                </a:extLst>
              </p14:cNvPr>
              <p14:cNvContentPartPr/>
              <p14:nvPr/>
            </p14:nvContentPartPr>
            <p14:xfrm>
              <a:off x="337577" y="468051"/>
              <a:ext cx="11160" cy="734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2451384-9E42-F364-1EF2-F47171E785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577" y="459051"/>
                <a:ext cx="2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916AC68-52AF-E819-4064-2CB32A5AAB07}"/>
                  </a:ext>
                </a:extLst>
              </p14:cNvPr>
              <p14:cNvContentPartPr/>
              <p14:nvPr/>
            </p14:nvContentPartPr>
            <p14:xfrm>
              <a:off x="457457" y="160971"/>
              <a:ext cx="185400" cy="1994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916AC68-52AF-E819-4064-2CB32A5AAB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457" y="151971"/>
                <a:ext cx="2030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24D7F4D-1B51-6AD8-94A7-D73E45EF9BCF}"/>
                  </a:ext>
                </a:extLst>
              </p14:cNvPr>
              <p14:cNvContentPartPr/>
              <p14:nvPr/>
            </p14:nvContentPartPr>
            <p14:xfrm>
              <a:off x="587777" y="78171"/>
              <a:ext cx="200160" cy="1069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24D7F4D-1B51-6AD8-94A7-D73E45EF9B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9137" y="69171"/>
                <a:ext cx="2178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938387F-6851-BB78-8769-033D692403A7}"/>
                  </a:ext>
                </a:extLst>
              </p14:cNvPr>
              <p14:cNvContentPartPr/>
              <p14:nvPr/>
            </p14:nvContentPartPr>
            <p14:xfrm>
              <a:off x="565457" y="32091"/>
              <a:ext cx="257760" cy="5724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938387F-6851-BB78-8769-033D692403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6817" y="23451"/>
                <a:ext cx="27540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EC9B75F-D581-D119-9BF1-8B3EAD503A40}"/>
                  </a:ext>
                </a:extLst>
              </p14:cNvPr>
              <p14:cNvContentPartPr/>
              <p14:nvPr/>
            </p14:nvContentPartPr>
            <p14:xfrm>
              <a:off x="642137" y="455451"/>
              <a:ext cx="74160" cy="2268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EC9B75F-D581-D119-9BF1-8B3EAD503A4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3497" y="446811"/>
                <a:ext cx="91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87E628C-D10E-DAB6-0388-52B79269783D}"/>
                  </a:ext>
                </a:extLst>
              </p14:cNvPr>
              <p14:cNvContentPartPr/>
              <p14:nvPr/>
            </p14:nvContentPartPr>
            <p14:xfrm>
              <a:off x="676697" y="380931"/>
              <a:ext cx="85680" cy="2012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87E628C-D10E-DAB6-0388-52B79269783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7697" y="371931"/>
                <a:ext cx="1033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ED925CD-FFFC-1843-22A3-519AB4B878DA}"/>
                  </a:ext>
                </a:extLst>
              </p14:cNvPr>
              <p14:cNvContentPartPr/>
              <p14:nvPr/>
            </p14:nvContentPartPr>
            <p14:xfrm>
              <a:off x="1033457" y="-11109"/>
              <a:ext cx="75600" cy="770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ED925CD-FFFC-1843-22A3-519AB4B878D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4457" y="-19749"/>
                <a:ext cx="932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F385C91-1B68-A0A6-FC28-C182D4C27F0E}"/>
                  </a:ext>
                </a:extLst>
              </p14:cNvPr>
              <p14:cNvContentPartPr/>
              <p14:nvPr/>
            </p14:nvContentPartPr>
            <p14:xfrm>
              <a:off x="1023017" y="-32709"/>
              <a:ext cx="289440" cy="1670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F385C91-1B68-A0A6-FC28-C182D4C27F0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4017" y="-41349"/>
                <a:ext cx="3070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217F679-1F56-B85E-3003-33499FBD10CF}"/>
                  </a:ext>
                </a:extLst>
              </p14:cNvPr>
              <p14:cNvContentPartPr/>
              <p14:nvPr/>
            </p14:nvContentPartPr>
            <p14:xfrm>
              <a:off x="1208057" y="141360"/>
              <a:ext cx="21960" cy="13032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217F679-1F56-B85E-3003-33499FBD10C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99057" y="132360"/>
                <a:ext cx="396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22AC885-D51E-46B8-8C79-9BE5F7EABA65}"/>
                  </a:ext>
                </a:extLst>
              </p14:cNvPr>
              <p14:cNvContentPartPr/>
              <p14:nvPr/>
            </p14:nvContentPartPr>
            <p14:xfrm>
              <a:off x="1066577" y="391920"/>
              <a:ext cx="193680" cy="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22AC885-D51E-46B8-8C79-9BE5F7EABA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7937" y="382920"/>
                <a:ext cx="211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50D9609-B48C-E674-4BBF-08F75F3494F2}"/>
                  </a:ext>
                </a:extLst>
              </p14:cNvPr>
              <p14:cNvContentPartPr/>
              <p14:nvPr/>
            </p14:nvContentPartPr>
            <p14:xfrm>
              <a:off x="1044977" y="431520"/>
              <a:ext cx="606960" cy="262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50D9609-B48C-E674-4BBF-08F75F3494F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36337" y="422520"/>
                <a:ext cx="6246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64D633A-1D08-B3DD-8AB6-478B5166F2C1}"/>
                  </a:ext>
                </a:extLst>
              </p14:cNvPr>
              <p14:cNvContentPartPr/>
              <p14:nvPr/>
            </p14:nvContentPartPr>
            <p14:xfrm>
              <a:off x="1251977" y="413520"/>
              <a:ext cx="78840" cy="1029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64D633A-1D08-B3DD-8AB6-478B5166F2C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242977" y="404520"/>
                <a:ext cx="964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766BF92-21FC-996E-EEBF-59FABEC4A9BD}"/>
                  </a:ext>
                </a:extLst>
              </p14:cNvPr>
              <p14:cNvContentPartPr/>
              <p14:nvPr/>
            </p14:nvContentPartPr>
            <p14:xfrm>
              <a:off x="1305617" y="612240"/>
              <a:ext cx="69480" cy="601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766BF92-21FC-996E-EEBF-59FABEC4A9B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96977" y="603600"/>
                <a:ext cx="87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5A2A38B6-60C1-8B2D-E5F2-E2353960D8CE}"/>
                  </a:ext>
                </a:extLst>
              </p14:cNvPr>
              <p14:cNvContentPartPr/>
              <p14:nvPr/>
            </p14:nvContentPartPr>
            <p14:xfrm>
              <a:off x="1545737" y="960"/>
              <a:ext cx="303120" cy="15192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5A2A38B6-60C1-8B2D-E5F2-E2353960D8C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36737" y="-8040"/>
                <a:ext cx="3207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5D4BC91-B5D3-2B73-31D4-69219BC663D9}"/>
                  </a:ext>
                </a:extLst>
              </p14:cNvPr>
              <p14:cNvContentPartPr/>
              <p14:nvPr/>
            </p14:nvContentPartPr>
            <p14:xfrm>
              <a:off x="1650137" y="116520"/>
              <a:ext cx="196920" cy="30924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5D4BC91-B5D3-2B73-31D4-69219BC663D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41497" y="107880"/>
                <a:ext cx="2145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A99D829-6A03-D744-A9F7-83640EBA4E06}"/>
                  </a:ext>
                </a:extLst>
              </p14:cNvPr>
              <p14:cNvContentPartPr/>
              <p14:nvPr/>
            </p14:nvContentPartPr>
            <p14:xfrm>
              <a:off x="1763537" y="260880"/>
              <a:ext cx="83160" cy="3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A99D829-6A03-D744-A9F7-83640EBA4E0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754537" y="252240"/>
                <a:ext cx="100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4074F89A-07CB-DA4B-0F87-8F0DEE6FD2BD}"/>
                  </a:ext>
                </a:extLst>
              </p14:cNvPr>
              <p14:cNvContentPartPr/>
              <p14:nvPr/>
            </p14:nvContentPartPr>
            <p14:xfrm>
              <a:off x="1730777" y="162960"/>
              <a:ext cx="195840" cy="42120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4074F89A-07CB-DA4B-0F87-8F0DEE6FD2B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22137" y="153960"/>
                <a:ext cx="2134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CF747D99-E7D7-7D83-D513-6DCD7AED6C03}"/>
                  </a:ext>
                </a:extLst>
              </p14:cNvPr>
              <p14:cNvContentPartPr/>
              <p14:nvPr/>
            </p14:nvContentPartPr>
            <p14:xfrm>
              <a:off x="1754537" y="457080"/>
              <a:ext cx="139320" cy="15804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CF747D99-E7D7-7D83-D513-6DCD7AED6C0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45897" y="448440"/>
                <a:ext cx="156960" cy="17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9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4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3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11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9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2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1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4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7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6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25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54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13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78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FAEA1A6-4FF3-14F6-AEF5-341D7822F2BB}"/>
                  </a:ext>
                </a:extLst>
              </p14:cNvPr>
              <p14:cNvContentPartPr/>
              <p14:nvPr/>
            </p14:nvContentPartPr>
            <p14:xfrm>
              <a:off x="7167137" y="5989011"/>
              <a:ext cx="1667520" cy="7376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FAEA1A6-4FF3-14F6-AEF5-341D7822F2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8137" y="5980011"/>
                <a:ext cx="1685160" cy="75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12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B0DCEB4-F963-8376-B7EA-677FCA60CA60}"/>
                  </a:ext>
                </a:extLst>
              </p14:cNvPr>
              <p14:cNvContentPartPr/>
              <p14:nvPr/>
            </p14:nvContentPartPr>
            <p14:xfrm>
              <a:off x="47057" y="170691"/>
              <a:ext cx="1062720" cy="796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B0DCEB4-F963-8376-B7EA-677FCA60CA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17" y="161691"/>
                <a:ext cx="1080360" cy="8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5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C514D9-7863-18FB-E29A-D94178E5C624}"/>
              </a:ext>
            </a:extLst>
          </p:cNvPr>
          <p:cNvGrpSpPr/>
          <p:nvPr/>
        </p:nvGrpSpPr>
        <p:grpSpPr>
          <a:xfrm>
            <a:off x="1023017" y="1370931"/>
            <a:ext cx="2066400" cy="109440"/>
            <a:chOff x="1023017" y="1370931"/>
            <a:chExt cx="2066400" cy="1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3DB9AE8-E48C-EEDF-92DC-C3B9CB56E252}"/>
                    </a:ext>
                  </a:extLst>
                </p14:cNvPr>
                <p14:cNvContentPartPr/>
                <p14:nvPr/>
              </p14:nvContentPartPr>
              <p14:xfrm>
                <a:off x="1023017" y="1370931"/>
                <a:ext cx="597600" cy="1094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3DB9AE8-E48C-EEDF-92DC-C3B9CB56E2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4017" y="1361931"/>
                  <a:ext cx="615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6749662-2BFE-4D43-2876-3654926ACBDD}"/>
                    </a:ext>
                  </a:extLst>
                </p14:cNvPr>
                <p14:cNvContentPartPr/>
                <p14:nvPr/>
              </p14:nvContentPartPr>
              <p14:xfrm>
                <a:off x="1611257" y="1382451"/>
                <a:ext cx="1478160" cy="723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6749662-2BFE-4D43-2876-3654926ACB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02257" y="1373811"/>
                  <a:ext cx="14958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C942B88-8F93-4AA2-61CD-3BF9DCCD665F}"/>
                  </a:ext>
                </a:extLst>
              </p14:cNvPr>
              <p14:cNvContentPartPr/>
              <p14:nvPr/>
            </p14:nvContentPartPr>
            <p14:xfrm>
              <a:off x="1077377" y="1609971"/>
              <a:ext cx="6117840" cy="882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C942B88-8F93-4AA2-61CD-3BF9DCCD66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377" y="1601331"/>
                <a:ext cx="6135480" cy="1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61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23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1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62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7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1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56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2806D2E-D99B-92D3-2EEA-39E91137A06E}"/>
                  </a:ext>
                </a:extLst>
              </p14:cNvPr>
              <p14:cNvContentPartPr/>
              <p14:nvPr/>
            </p14:nvContentPartPr>
            <p14:xfrm>
              <a:off x="41657" y="1762611"/>
              <a:ext cx="219960" cy="302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2806D2E-D99B-92D3-2EEA-39E91137A0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57" y="1753971"/>
                <a:ext cx="2376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71C68A3-33EB-F01B-D59C-5B7071C9CCCB}"/>
                  </a:ext>
                </a:extLst>
              </p14:cNvPr>
              <p14:cNvContentPartPr/>
              <p14:nvPr/>
            </p14:nvContentPartPr>
            <p14:xfrm>
              <a:off x="2862617" y="1719411"/>
              <a:ext cx="198360" cy="3841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71C68A3-33EB-F01B-D59C-5B7071C9CC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3977" y="1710771"/>
                <a:ext cx="21600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B437BD2-980B-6FD8-F25F-665014EC56E8}"/>
                  </a:ext>
                </a:extLst>
              </p14:cNvPr>
              <p14:cNvContentPartPr/>
              <p14:nvPr/>
            </p14:nvContentPartPr>
            <p14:xfrm>
              <a:off x="4680977" y="1055931"/>
              <a:ext cx="171720" cy="3769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B437BD2-980B-6FD8-F25F-665014EC56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71977" y="1047291"/>
                <a:ext cx="1893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FB66250-A3F8-0661-FCDE-1872B0EEF946}"/>
                  </a:ext>
                </a:extLst>
              </p14:cNvPr>
              <p14:cNvContentPartPr/>
              <p14:nvPr/>
            </p14:nvContentPartPr>
            <p14:xfrm>
              <a:off x="7253897" y="1077531"/>
              <a:ext cx="522000" cy="4759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FB66250-A3F8-0661-FCDE-1872B0EEF9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5257" y="1068891"/>
                <a:ext cx="53964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D6E1119-C1A2-4CAC-E7FF-3DFDEA7DF16F}"/>
                  </a:ext>
                </a:extLst>
              </p14:cNvPr>
              <p14:cNvContentPartPr/>
              <p14:nvPr/>
            </p14:nvContentPartPr>
            <p14:xfrm>
              <a:off x="4397657" y="4020891"/>
              <a:ext cx="335520" cy="4374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D6E1119-C1A2-4CAC-E7FF-3DFDEA7DF1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88657" y="4011891"/>
                <a:ext cx="35316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B765E6-FEAD-924E-AAC6-174D4C073FB7}"/>
              </a:ext>
            </a:extLst>
          </p:cNvPr>
          <p:cNvGrpSpPr/>
          <p:nvPr/>
        </p:nvGrpSpPr>
        <p:grpSpPr>
          <a:xfrm>
            <a:off x="7352897" y="3962211"/>
            <a:ext cx="432720" cy="333720"/>
            <a:chOff x="7352897" y="3962211"/>
            <a:chExt cx="43272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ED51C93-1A31-3FE3-6FBF-5D9FD1200613}"/>
                    </a:ext>
                  </a:extLst>
                </p14:cNvPr>
                <p14:cNvContentPartPr/>
                <p14:nvPr/>
              </p14:nvContentPartPr>
              <p14:xfrm>
                <a:off x="7352897" y="3962211"/>
                <a:ext cx="432720" cy="1432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ED51C93-1A31-3FE3-6FBF-5D9FD12006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43897" y="3953211"/>
                  <a:ext cx="450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29B31FA-53C4-30DE-38C0-59AF07369B16}"/>
                    </a:ext>
                  </a:extLst>
                </p14:cNvPr>
                <p14:cNvContentPartPr/>
                <p14:nvPr/>
              </p14:nvContentPartPr>
              <p14:xfrm>
                <a:off x="7521737" y="3973371"/>
                <a:ext cx="360" cy="3225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29B31FA-53C4-30DE-38C0-59AF07369B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12737" y="3964371"/>
                  <a:ext cx="18000" cy="34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8A43081-C183-6668-2A04-99A1E7B5C7E3}"/>
                  </a:ext>
                </a:extLst>
              </p14:cNvPr>
              <p14:cNvContentPartPr/>
              <p14:nvPr/>
            </p14:nvContentPartPr>
            <p14:xfrm>
              <a:off x="7541897" y="968451"/>
              <a:ext cx="198720" cy="225468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8A43081-C183-6668-2A04-99A1E7B5C7E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33257" y="959451"/>
                <a:ext cx="216360" cy="22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A0962C2-AEBD-32DE-95F9-A16555E945FB}"/>
                  </a:ext>
                </a:extLst>
              </p14:cNvPr>
              <p14:cNvContentPartPr/>
              <p14:nvPr/>
            </p14:nvContentPartPr>
            <p14:xfrm>
              <a:off x="3330977" y="3894891"/>
              <a:ext cx="1528560" cy="15595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A0962C2-AEBD-32DE-95F9-A16555E945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22337" y="3885891"/>
                <a:ext cx="1546200" cy="157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8E7E59-80CA-C15A-47F3-B623FDDF4C73}"/>
              </a:ext>
            </a:extLst>
          </p:cNvPr>
          <p:cNvGrpSpPr/>
          <p:nvPr/>
        </p:nvGrpSpPr>
        <p:grpSpPr>
          <a:xfrm>
            <a:off x="6258857" y="4419411"/>
            <a:ext cx="2678400" cy="1929240"/>
            <a:chOff x="6258857" y="4419411"/>
            <a:chExt cx="2678400" cy="19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80F2416-3948-9EA6-79EC-D8712ABC0BE0}"/>
                    </a:ext>
                  </a:extLst>
                </p14:cNvPr>
                <p14:cNvContentPartPr/>
                <p14:nvPr/>
              </p14:nvContentPartPr>
              <p14:xfrm>
                <a:off x="6258857" y="4419411"/>
                <a:ext cx="1374480" cy="1057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80F2416-3948-9EA6-79EC-D8712ABC0B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50217" y="4410771"/>
                  <a:ext cx="1392120" cy="10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A5010A7-BBCB-A135-4471-13C61FEA0BDC}"/>
                    </a:ext>
                  </a:extLst>
                </p14:cNvPr>
                <p14:cNvContentPartPr/>
                <p14:nvPr/>
              </p14:nvContentPartPr>
              <p14:xfrm>
                <a:off x="7510937" y="5190891"/>
                <a:ext cx="151920" cy="3168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A5010A7-BBCB-A135-4471-13C61FEA0B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02297" y="5182251"/>
                  <a:ext cx="1695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5998F44-A1C3-E4C7-A122-142325C5D208}"/>
                    </a:ext>
                  </a:extLst>
                </p14:cNvPr>
                <p14:cNvContentPartPr/>
                <p14:nvPr/>
              </p14:nvContentPartPr>
              <p14:xfrm>
                <a:off x="7476017" y="5410131"/>
                <a:ext cx="90000" cy="9385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5998F44-A1C3-E4C7-A122-142325C5D2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67377" y="5401131"/>
                  <a:ext cx="10764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CE13B13-ECF3-F888-869C-7B2236E01738}"/>
                    </a:ext>
                  </a:extLst>
                </p14:cNvPr>
                <p14:cNvContentPartPr/>
                <p14:nvPr/>
              </p14:nvContentPartPr>
              <p14:xfrm>
                <a:off x="7674017" y="5311491"/>
                <a:ext cx="1263240" cy="1054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CE13B13-ECF3-F888-869C-7B2236E0173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65017" y="5302491"/>
                  <a:ext cx="128088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D2814CC-FAAA-60F5-925A-A3D5A8746FCB}"/>
                  </a:ext>
                </a:extLst>
              </p14:cNvPr>
              <p14:cNvContentPartPr/>
              <p14:nvPr/>
            </p14:nvContentPartPr>
            <p14:xfrm>
              <a:off x="772817" y="1109931"/>
              <a:ext cx="2741760" cy="8928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D2814CC-FAAA-60F5-925A-A3D5A8746FC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4177" y="1100931"/>
                <a:ext cx="275940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5953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176945-5A5E-6039-56B5-2B56BB2A2301}"/>
              </a:ext>
            </a:extLst>
          </p:cNvPr>
          <p:cNvSpPr txBox="1"/>
          <p:nvPr/>
        </p:nvSpPr>
        <p:spPr>
          <a:xfrm>
            <a:off x="2111830" y="2808514"/>
            <a:ext cx="2612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색상값</a:t>
            </a:r>
            <a:r>
              <a:rPr lang="ko-KR" altLang="en-US" sz="1400" dirty="0">
                <a:solidFill>
                  <a:srgbClr val="FF0000"/>
                </a:solidFill>
              </a:rPr>
              <a:t> 리턴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2C1466-9F65-EC74-0366-20D75A16915E}"/>
              </a:ext>
            </a:extLst>
          </p:cNvPr>
          <p:cNvGrpSpPr/>
          <p:nvPr/>
        </p:nvGrpSpPr>
        <p:grpSpPr>
          <a:xfrm>
            <a:off x="2090057" y="6334971"/>
            <a:ext cx="2939760" cy="757509"/>
            <a:chOff x="2090057" y="6334971"/>
            <a:chExt cx="2939760" cy="75750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97EB512-06C2-1D18-0232-98625D7D769B}"/>
                    </a:ext>
                  </a:extLst>
                </p14:cNvPr>
                <p14:cNvContentPartPr/>
                <p14:nvPr/>
              </p14:nvContentPartPr>
              <p14:xfrm>
                <a:off x="2090057" y="6334971"/>
                <a:ext cx="1980360" cy="334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97EB512-06C2-1D18-0232-98625D7D76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81057" y="6326331"/>
                  <a:ext cx="1998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FDEE00E-CB07-5478-1062-9C77A72E7B5F}"/>
                    </a:ext>
                  </a:extLst>
                </p14:cNvPr>
                <p14:cNvContentPartPr/>
                <p14:nvPr/>
              </p14:nvContentPartPr>
              <p14:xfrm>
                <a:off x="3374177" y="6578691"/>
                <a:ext cx="71640" cy="72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FDEE00E-CB07-5478-1062-9C77A72E7B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65537" y="6570051"/>
                  <a:ext cx="89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CDFDAA9-7F47-AEF9-356E-CF6D38C181F1}"/>
                    </a:ext>
                  </a:extLst>
                </p14:cNvPr>
                <p14:cNvContentPartPr/>
                <p14:nvPr/>
              </p14:nvContentPartPr>
              <p14:xfrm>
                <a:off x="3330977" y="6601371"/>
                <a:ext cx="153000" cy="3214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CDFDAA9-7F47-AEF9-356E-CF6D38C181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2337" y="6592731"/>
                  <a:ext cx="1706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29F9007-BCBD-E9D4-A5E8-1D837F7C027D}"/>
                    </a:ext>
                  </a:extLst>
                </p14:cNvPr>
                <p14:cNvContentPartPr/>
                <p14:nvPr/>
              </p14:nvContentPartPr>
              <p14:xfrm>
                <a:off x="3589817" y="6542760"/>
                <a:ext cx="187200" cy="3931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29F9007-BCBD-E9D4-A5E8-1D837F7C02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80817" y="6533760"/>
                  <a:ext cx="204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C02D72C-5FD0-5006-1982-17E311A43420}"/>
                    </a:ext>
                  </a:extLst>
                </p14:cNvPr>
                <p14:cNvContentPartPr/>
                <p14:nvPr/>
              </p14:nvContentPartPr>
              <p14:xfrm>
                <a:off x="3559577" y="6879360"/>
                <a:ext cx="264960" cy="72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C02D72C-5FD0-5006-1982-17E311A434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50577" y="6870720"/>
                  <a:ext cx="282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1DDCE74-569C-D416-2472-A28DA6869266}"/>
                    </a:ext>
                  </a:extLst>
                </p14:cNvPr>
                <p14:cNvContentPartPr/>
                <p14:nvPr/>
              </p14:nvContentPartPr>
              <p14:xfrm>
                <a:off x="3929657" y="6738240"/>
                <a:ext cx="11160" cy="3459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1DDCE74-569C-D416-2472-A28DA68692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21017" y="6729240"/>
                  <a:ext cx="28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B3351A3-DAB1-2097-B7B7-9351B9192C69}"/>
                    </a:ext>
                  </a:extLst>
                </p14:cNvPr>
                <p14:cNvContentPartPr/>
                <p14:nvPr/>
              </p14:nvContentPartPr>
              <p14:xfrm>
                <a:off x="4147097" y="6672720"/>
                <a:ext cx="137520" cy="2376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B3351A3-DAB1-2097-B7B7-9351B9192C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38097" y="6664080"/>
                  <a:ext cx="155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71EF7F4-7029-F987-CC07-6D8F95E668D9}"/>
                    </a:ext>
                  </a:extLst>
                </p14:cNvPr>
                <p14:cNvContentPartPr/>
                <p14:nvPr/>
              </p14:nvContentPartPr>
              <p14:xfrm>
                <a:off x="4147097" y="6682800"/>
                <a:ext cx="26640" cy="446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71EF7F4-7029-F987-CC07-6D8F95E668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38097" y="6673800"/>
                  <a:ext cx="44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2BF5475-3A54-7304-64A7-69B955C1021A}"/>
                    </a:ext>
                  </a:extLst>
                </p14:cNvPr>
                <p14:cNvContentPartPr/>
                <p14:nvPr/>
              </p14:nvContentPartPr>
              <p14:xfrm>
                <a:off x="4234577" y="6574800"/>
                <a:ext cx="164160" cy="3826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2BF5475-3A54-7304-64A7-69B955C10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25937" y="6565800"/>
                  <a:ext cx="1818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37FF86D-F2E9-AE10-F20D-525A67309F16}"/>
                    </a:ext>
                  </a:extLst>
                </p14:cNvPr>
                <p14:cNvContentPartPr/>
                <p14:nvPr/>
              </p14:nvContentPartPr>
              <p14:xfrm>
                <a:off x="4408817" y="6650760"/>
                <a:ext cx="130320" cy="334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37FF86D-F2E9-AE10-F20D-525A67309F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99817" y="6641760"/>
                  <a:ext cx="147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3DFD2B6-7577-D9A8-74AC-7C2888607AF6}"/>
                    </a:ext>
                  </a:extLst>
                </p14:cNvPr>
                <p14:cNvContentPartPr/>
                <p14:nvPr/>
              </p14:nvContentPartPr>
              <p14:xfrm>
                <a:off x="4549937" y="6618360"/>
                <a:ext cx="360" cy="1886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3DFD2B6-7577-D9A8-74AC-7C2888607A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41297" y="6609720"/>
                  <a:ext cx="18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AB228B6-41B7-9AE4-B1B2-03EF249959AC}"/>
                    </a:ext>
                  </a:extLst>
                </p14:cNvPr>
                <p14:cNvContentPartPr/>
                <p14:nvPr/>
              </p14:nvContentPartPr>
              <p14:xfrm>
                <a:off x="4822097" y="6411360"/>
                <a:ext cx="96840" cy="1900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AB228B6-41B7-9AE4-B1B2-03EF249959A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13457" y="6402720"/>
                  <a:ext cx="114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4F3E5F6-5605-BC11-D015-B467270CE986}"/>
                    </a:ext>
                  </a:extLst>
                </p14:cNvPr>
                <p14:cNvContentPartPr/>
                <p14:nvPr/>
              </p14:nvContentPartPr>
              <p14:xfrm>
                <a:off x="4898777" y="6422160"/>
                <a:ext cx="131040" cy="1656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4F3E5F6-5605-BC11-D015-B467270CE9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89777" y="6413520"/>
                  <a:ext cx="148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DF580DD-6BF1-F9AF-EF05-72BFD1D9ECE0}"/>
                    </a:ext>
                  </a:extLst>
                </p14:cNvPr>
                <p14:cNvContentPartPr/>
                <p14:nvPr/>
              </p14:nvContentPartPr>
              <p14:xfrm>
                <a:off x="4876457" y="6691800"/>
                <a:ext cx="129240" cy="572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DF580DD-6BF1-F9AF-EF05-72BFD1D9EC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7457" y="6683160"/>
                  <a:ext cx="146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5D3E8AB-9DAE-7240-1D68-845A517D076C}"/>
                    </a:ext>
                  </a:extLst>
                </p14:cNvPr>
                <p14:cNvContentPartPr/>
                <p14:nvPr/>
              </p14:nvContentPartPr>
              <p14:xfrm>
                <a:off x="4941257" y="6738240"/>
                <a:ext cx="22680" cy="3542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5D3E8AB-9DAE-7240-1D68-845A517D0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32257" y="6729240"/>
                  <a:ext cx="403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00BBE92-5BA1-21FA-1C8F-2183C049303A}"/>
                    </a:ext>
                  </a:extLst>
                </p14:cNvPr>
                <p14:cNvContentPartPr/>
                <p14:nvPr/>
              </p14:nvContentPartPr>
              <p14:xfrm>
                <a:off x="4201817" y="6719880"/>
                <a:ext cx="96480" cy="842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00BBE92-5BA1-21FA-1C8F-2183C04930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93177" y="6710880"/>
                  <a:ext cx="114120" cy="10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160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88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54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2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1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98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98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15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82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32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32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6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A938B25-D71B-DE3A-C2FD-9C62451334B5}"/>
                  </a:ext>
                </a:extLst>
              </p14:cNvPr>
              <p14:cNvContentPartPr/>
              <p14:nvPr/>
            </p14:nvContentPartPr>
            <p14:xfrm>
              <a:off x="2153615" y="1707973"/>
              <a:ext cx="1792800" cy="61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A938B25-D71B-DE3A-C2FD-9C62451334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4615" y="1698973"/>
                <a:ext cx="18104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7ACEEC9-610D-7A6C-9624-F9D3CC71573E}"/>
                  </a:ext>
                </a:extLst>
              </p14:cNvPr>
              <p14:cNvContentPartPr/>
              <p14:nvPr/>
            </p14:nvContentPartPr>
            <p14:xfrm>
              <a:off x="3308135" y="3861493"/>
              <a:ext cx="721080" cy="133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7ACEEC9-610D-7A6C-9624-F9D3CC7157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9495" y="3852493"/>
                <a:ext cx="73872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9E2C49-572F-6653-2C99-291DA84C661A}"/>
              </a:ext>
            </a:extLst>
          </p:cNvPr>
          <p:cNvSpPr txBox="1"/>
          <p:nvPr/>
        </p:nvSpPr>
        <p:spPr>
          <a:xfrm>
            <a:off x="3940342" y="1281083"/>
            <a:ext cx="126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시멘틱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439E8-274B-E2E0-4473-33E62EB9288A}"/>
              </a:ext>
            </a:extLst>
          </p:cNvPr>
          <p:cNvSpPr txBox="1"/>
          <p:nvPr/>
        </p:nvSpPr>
        <p:spPr>
          <a:xfrm>
            <a:off x="3320167" y="3944254"/>
            <a:ext cx="1263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랜더</a:t>
            </a:r>
            <a:r>
              <a:rPr lang="ko-KR" altLang="en-US" dirty="0"/>
              <a:t> 타겟에 저장될 값</a:t>
            </a:r>
            <a:r>
              <a:rPr lang="en-US" altLang="ko-KR" dirty="0"/>
              <a:t>: 0~7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52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35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BB38DFC-B32D-05F2-80ED-89A83D45AB7F}"/>
                  </a:ext>
                </a:extLst>
              </p14:cNvPr>
              <p14:cNvContentPartPr/>
              <p14:nvPr/>
            </p14:nvContentPartPr>
            <p14:xfrm>
              <a:off x="191615" y="1444093"/>
              <a:ext cx="189720" cy="1453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BB38DFC-B32D-05F2-80ED-89A83D45AB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975" y="1435093"/>
                <a:ext cx="207360" cy="14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1FECF0B-3A18-EBBC-F39B-804F3583C8FC}"/>
                  </a:ext>
                </a:extLst>
              </p14:cNvPr>
              <p14:cNvContentPartPr/>
              <p14:nvPr/>
            </p14:nvContentPartPr>
            <p14:xfrm>
              <a:off x="4413695" y="4751413"/>
              <a:ext cx="253440" cy="12996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1FECF0B-3A18-EBBC-F39B-804F3583C8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4695" y="4742773"/>
                <a:ext cx="271080" cy="131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917929-FDBF-AC01-D4B0-4FF22D41F70E}"/>
              </a:ext>
            </a:extLst>
          </p:cNvPr>
          <p:cNvGrpSpPr/>
          <p:nvPr/>
        </p:nvGrpSpPr>
        <p:grpSpPr>
          <a:xfrm>
            <a:off x="6629855" y="4439653"/>
            <a:ext cx="589320" cy="218880"/>
            <a:chOff x="6629855" y="4439653"/>
            <a:chExt cx="58932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903D39F-D4D1-9836-D451-DCD2B41635B7}"/>
                    </a:ext>
                  </a:extLst>
                </p14:cNvPr>
                <p14:cNvContentPartPr/>
                <p14:nvPr/>
              </p14:nvContentPartPr>
              <p14:xfrm>
                <a:off x="6629855" y="4499773"/>
                <a:ext cx="118080" cy="1587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903D39F-D4D1-9836-D451-DCD2B41635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20855" y="4490773"/>
                  <a:ext cx="135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9BE2E80-6A02-9A95-80DE-4EE201BE48EF}"/>
                    </a:ext>
                  </a:extLst>
                </p14:cNvPr>
                <p14:cNvContentPartPr/>
                <p14:nvPr/>
              </p14:nvContentPartPr>
              <p14:xfrm>
                <a:off x="6845855" y="4530733"/>
                <a:ext cx="33120" cy="417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9BE2E80-6A02-9A95-80DE-4EE201BE48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36855" y="4521733"/>
                  <a:ext cx="50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F0E71F2-53C2-8B4F-1073-A1FE03665786}"/>
                    </a:ext>
                  </a:extLst>
                </p14:cNvPr>
                <p14:cNvContentPartPr/>
                <p14:nvPr/>
              </p14:nvContentPartPr>
              <p14:xfrm>
                <a:off x="6834695" y="4463413"/>
                <a:ext cx="47520" cy="1767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F0E71F2-53C2-8B4F-1073-A1FE036657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26055" y="4454773"/>
                  <a:ext cx="65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18010D7-F7E4-E78E-C830-CDC4BA7ABC08}"/>
                    </a:ext>
                  </a:extLst>
                </p14:cNvPr>
                <p14:cNvContentPartPr/>
                <p14:nvPr/>
              </p14:nvContentPartPr>
              <p14:xfrm>
                <a:off x="6797975" y="4535053"/>
                <a:ext cx="208080" cy="370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18010D7-F7E4-E78E-C830-CDC4BA7ABC0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89335" y="4526413"/>
                  <a:ext cx="225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7FAB7A5-E84C-30DE-CF17-F074C8BD2A3B}"/>
                    </a:ext>
                  </a:extLst>
                </p14:cNvPr>
                <p14:cNvContentPartPr/>
                <p14:nvPr/>
              </p14:nvContentPartPr>
              <p14:xfrm>
                <a:off x="7102175" y="4439653"/>
                <a:ext cx="80640" cy="160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7FAB7A5-E84C-30DE-CF17-F074C8BD2A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93535" y="4431013"/>
                  <a:ext cx="98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1E6E265-0EB8-FE32-4446-4B6612C9122A}"/>
                    </a:ext>
                  </a:extLst>
                </p14:cNvPr>
                <p14:cNvContentPartPr/>
                <p14:nvPr/>
              </p14:nvContentPartPr>
              <p14:xfrm>
                <a:off x="7074095" y="4510573"/>
                <a:ext cx="145080" cy="370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1E6E265-0EB8-FE32-4446-4B6612C912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65455" y="4501933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267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0EDD8EC-2577-00BB-E0A6-13DFF287EA24}"/>
              </a:ext>
            </a:extLst>
          </p:cNvPr>
          <p:cNvGrpSpPr/>
          <p:nvPr/>
        </p:nvGrpSpPr>
        <p:grpSpPr>
          <a:xfrm>
            <a:off x="1239575" y="2845213"/>
            <a:ext cx="4096080" cy="163440"/>
            <a:chOff x="1239575" y="2845213"/>
            <a:chExt cx="409608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3016754-7607-5BCD-3310-E4C184B9DD83}"/>
                    </a:ext>
                  </a:extLst>
                </p14:cNvPr>
                <p14:cNvContentPartPr/>
                <p14:nvPr/>
              </p14:nvContentPartPr>
              <p14:xfrm>
                <a:off x="1239575" y="2875093"/>
                <a:ext cx="1158120" cy="806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3016754-7607-5BCD-3310-E4C184B9DD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0575" y="2866093"/>
                  <a:ext cx="1175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4EBC955-D8C7-0699-D7F9-FAF678DBCE3F}"/>
                    </a:ext>
                  </a:extLst>
                </p14:cNvPr>
                <p14:cNvContentPartPr/>
                <p14:nvPr/>
              </p14:nvContentPartPr>
              <p14:xfrm>
                <a:off x="2899535" y="2845213"/>
                <a:ext cx="1194120" cy="163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4EBC955-D8C7-0699-D7F9-FAF678DBCE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90895" y="2836573"/>
                  <a:ext cx="1211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14066F3-1B99-1945-BCD2-2E7905BD22B2}"/>
                    </a:ext>
                  </a:extLst>
                </p14:cNvPr>
                <p14:cNvContentPartPr/>
                <p14:nvPr/>
              </p14:nvContentPartPr>
              <p14:xfrm>
                <a:off x="4270775" y="2887333"/>
                <a:ext cx="1064880" cy="49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14066F3-1B99-1945-BCD2-2E7905BD22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61775" y="2878333"/>
                  <a:ext cx="1082520" cy="6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607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1AA6F34-B306-E516-3233-3F4889F06064}"/>
                  </a:ext>
                </a:extLst>
              </p14:cNvPr>
              <p14:cNvContentPartPr/>
              <p14:nvPr/>
            </p14:nvContentPartPr>
            <p14:xfrm>
              <a:off x="3032015" y="1382893"/>
              <a:ext cx="4200480" cy="1584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1AA6F34-B306-E516-3233-3F4889F060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3015" y="1374253"/>
                <a:ext cx="42181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7304338-1DBC-0CB9-9B5A-217649F3C6EC}"/>
                  </a:ext>
                </a:extLst>
              </p14:cNvPr>
              <p14:cNvContentPartPr/>
              <p14:nvPr/>
            </p14:nvContentPartPr>
            <p14:xfrm>
              <a:off x="3906815" y="1515373"/>
              <a:ext cx="412560" cy="29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7304338-1DBC-0CB9-9B5A-217649F3C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8175" y="1506733"/>
                <a:ext cx="4302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996F93C-F9AE-62B4-85ED-725AAB18EE6D}"/>
                  </a:ext>
                </a:extLst>
              </p14:cNvPr>
              <p14:cNvContentPartPr/>
              <p14:nvPr/>
            </p14:nvContentPartPr>
            <p14:xfrm>
              <a:off x="1178375" y="2429413"/>
              <a:ext cx="604080" cy="1129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996F93C-F9AE-62B4-85ED-725AAB18EE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9735" y="2420413"/>
                <a:ext cx="621720" cy="11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46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929C326-25FB-35C8-1AAC-0C8972FB0790}"/>
                  </a:ext>
                </a:extLst>
              </p14:cNvPr>
              <p14:cNvContentPartPr/>
              <p14:nvPr/>
            </p14:nvContentPartPr>
            <p14:xfrm>
              <a:off x="888935" y="1069333"/>
              <a:ext cx="1880280" cy="423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929C326-25FB-35C8-1AAC-0C8972FB07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9935" y="1060693"/>
                <a:ext cx="1897920" cy="4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811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560</Words>
  <Application>Microsoft Office PowerPoint</Application>
  <PresentationFormat>화면 슬라이드 쇼(4:3)</PresentationFormat>
  <Paragraphs>121</Paragraphs>
  <Slides>51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돋움체</vt:lpstr>
      <vt:lpstr>맑은 고딕</vt:lpstr>
      <vt:lpstr>Arial</vt:lpstr>
      <vt:lpstr>Lucida Sans Unicode</vt:lpstr>
      <vt:lpstr>Symbol</vt:lpstr>
      <vt:lpstr>Wingdings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게임 프레임워크(Framework)</vt:lpstr>
      <vt:lpstr>게임 프레임워크(Framework)</vt:lpstr>
      <vt:lpstr>게임 프레임워크(Framework)</vt:lpstr>
      <vt:lpstr>쉐이더 컴파일</vt:lpstr>
      <vt:lpstr>쉐이더 컴파일</vt:lpstr>
      <vt:lpstr>쉐이더 컴파일</vt:lpstr>
      <vt:lpstr>쉐이더 컴파일</vt:lpstr>
      <vt:lpstr>쉐이더 컴파일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송주석(2018182017)</cp:lastModifiedBy>
  <cp:revision>32</cp:revision>
  <dcterms:created xsi:type="dcterms:W3CDTF">2022-03-06T14:37:08Z</dcterms:created>
  <dcterms:modified xsi:type="dcterms:W3CDTF">2024-04-26T06:02:20Z</dcterms:modified>
</cp:coreProperties>
</file>